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6" r:id="rId5"/>
    <p:sldId id="258" r:id="rId6"/>
    <p:sldId id="259" r:id="rId7"/>
    <p:sldId id="260" r:id="rId8"/>
    <p:sldId id="261" r:id="rId9"/>
    <p:sldId id="281" r:id="rId10"/>
    <p:sldId id="283" r:id="rId11"/>
    <p:sldId id="263" r:id="rId12"/>
    <p:sldId id="266" r:id="rId13"/>
    <p:sldId id="264" r:id="rId14"/>
    <p:sldId id="265" r:id="rId15"/>
    <p:sldId id="267" r:id="rId16"/>
    <p:sldId id="268" r:id="rId17"/>
    <p:sldId id="291" r:id="rId18"/>
    <p:sldId id="273" r:id="rId19"/>
    <p:sldId id="274" r:id="rId20"/>
    <p:sldId id="278" r:id="rId21"/>
    <p:sldId id="279" r:id="rId22"/>
    <p:sldId id="280" r:id="rId23"/>
    <p:sldId id="269" r:id="rId24"/>
    <p:sldId id="284" r:id="rId25"/>
    <p:sldId id="285" r:id="rId26"/>
    <p:sldId id="286" r:id="rId27"/>
    <p:sldId id="287" r:id="rId28"/>
    <p:sldId id="288" r:id="rId29"/>
    <p:sldId id="292" r:id="rId30"/>
    <p:sldId id="290" r:id="rId31"/>
    <p:sldId id="293" r:id="rId32"/>
    <p:sldId id="294" r:id="rId33"/>
    <p:sldId id="295" r:id="rId34"/>
    <p:sldId id="271" r:id="rId35"/>
    <p:sldId id="272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23" autoAdjust="0"/>
    <p:restoredTop sz="94660"/>
  </p:normalViewPr>
  <p:slideViewPr>
    <p:cSldViewPr>
      <p:cViewPr varScale="1">
        <p:scale>
          <a:sx n="86" d="100"/>
          <a:sy n="86" d="100"/>
        </p:scale>
        <p:origin x="52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3DAE18-FF53-43C8-B129-B2254E0CD3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C594C-BB62-4D1A-AA15-460CAB0268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B0719-0C0B-4FCD-8C42-A758D216E1BD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CD9E3-2F3C-4226-A22C-6BC586ACB3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FA062-CF80-4049-B333-6A99FEE14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C2621-7037-4E35-B549-8255C904F6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87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25A17EF-115B-4BB9-BF42-426DFD9E898A}" type="datetimeFigureOut">
              <a:rPr lang="en-US" smtClean="0"/>
              <a:pPr/>
              <a:t>10/30/2020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4E7652-46AF-4259-BAE2-54978EA077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70D99E-2869-438B-B483-1F6CCD5437EE}"/>
              </a:ext>
            </a:extLst>
          </p:cNvPr>
          <p:cNvGrpSpPr/>
          <p:nvPr userDrawn="1"/>
        </p:nvGrpSpPr>
        <p:grpSpPr>
          <a:xfrm>
            <a:off x="-1" y="-10825"/>
            <a:ext cx="9144002" cy="6515395"/>
            <a:chOff x="-1" y="-10825"/>
            <a:chExt cx="9144002" cy="651539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66236F9-EA1F-4D2A-84DE-EC04F9972C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A12C4E-53AE-4900-9783-F61905440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14E049B-6FD4-487E-927B-506983629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F27E3F5-0D4D-492C-8A3E-50BC30CEF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6D4FF91-8818-4598-AC9F-B8C2FA867C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276600" y="1213332"/>
            <a:ext cx="5326856" cy="1425577"/>
          </a:xfrm>
        </p:spPr>
        <p:txBody>
          <a:bodyPr anchor="b"/>
          <a:lstStyle>
            <a:lvl1pPr algn="r">
              <a:defRPr sz="45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724400" y="3849666"/>
            <a:ext cx="3879056" cy="1234575"/>
          </a:xfrm>
          <a:noFill/>
        </p:spPr>
        <p:txBody>
          <a:bodyPr/>
          <a:lstStyle>
            <a:lvl1pPr marL="0" marR="36576" indent="0" algn="l">
              <a:spcBef>
                <a:spcPts val="0"/>
              </a:spcBef>
              <a:buNone/>
              <a:defRPr>
                <a:ln>
                  <a:noFill/>
                </a:ln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2812256" y="6322007"/>
            <a:ext cx="5791200" cy="365125"/>
          </a:xfrm>
          <a:prstGeom prst="rect">
            <a:avLst/>
          </a:prstGeom>
        </p:spPr>
        <p:txBody>
          <a:bodyPr tIns="0" bIns="0" anchor="t"/>
          <a:lstStyle>
            <a:lvl1pPr algn="r">
              <a:defRPr sz="1000"/>
            </a:lvl1pPr>
          </a:lstStyle>
          <a:p>
            <a:pPr algn="r"/>
            <a:fld id="{A2E209FB-7A34-414B-812A-BCC5C4256F49}" type="datetime1">
              <a:rPr lang="en-US" smtClean="0"/>
              <a:pPr algn="r"/>
              <a:t>10/30/2020</a:t>
            </a:fld>
            <a:endParaRPr lang="en-US" sz="10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12256" y="5960055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endParaRPr lang="en-US" sz="1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395"/>
            <a:ext cx="4876800" cy="7993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173195"/>
            <a:ext cx="2468880" cy="3008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5655"/>
            <a:ext cx="7726680" cy="571500"/>
          </a:xfrm>
        </p:spPr>
        <p:txBody>
          <a:bodyPr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878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173195"/>
            <a:ext cx="2355056" cy="301752"/>
          </a:xfrm>
        </p:spPr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32CA5EA-865E-4EF0-89BB-61FD6EFE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0070" y="173195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295400"/>
            <a:ext cx="914400" cy="5015864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5856" y="1295400"/>
            <a:ext cx="2438400" cy="50158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0" y="1295400"/>
            <a:ext cx="5276088" cy="501396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400" y="173195"/>
            <a:ext cx="2324196" cy="301752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D5BE3E6-AFB3-460C-834B-D73EE2A7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1596" y="173195"/>
            <a:ext cx="502920" cy="301752"/>
          </a:xfrm>
        </p:spPr>
        <p:txBody>
          <a:bodyPr/>
          <a:lstStyle>
            <a:lvl1pPr>
              <a:defRPr sz="1200"/>
            </a:lvl1pPr>
          </a:lstStyle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1E5D9E-9A63-492D-B2D2-4C495FFBB3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www.website.com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A0F4C-732C-48CC-98AA-881F10924E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9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svg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423E8A4-D2B7-46D2-92C3-AE6BC0B9BD06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309AE25-B267-4B83-A0CB-35016E70E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1BEEC28-F63A-4526-A6C3-33CFC7679C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 vert="horz" lIns="0" rIns="0" anchor="ctr">
            <a:noAutofit/>
          </a:bodyPr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566839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867400" y="174116"/>
            <a:ext cx="2212182" cy="300831"/>
          </a:xfrm>
          <a:prstGeom prst="rect">
            <a:avLst/>
          </a:prstGeom>
        </p:spPr>
        <p:txBody>
          <a:bodyPr vert="horz" anchor="b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83880" y="173195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>
              <a:defRPr sz="1200" b="1">
                <a:solidFill>
                  <a:schemeClr val="bg2"/>
                </a:solidFill>
              </a:defRPr>
            </a:lvl1pPr>
          </a:lstStyle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1E45D2D-0469-4652-A090-C4D13F3C150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5307178"/>
            <a:ext cx="1219200" cy="15508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6C04FF8-AE2F-4C75-8657-A2201B95197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6459" y="4545317"/>
            <a:ext cx="1248460" cy="1570328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  <p:sldLayoutId id="2147483658" r:id="rId6"/>
  </p:sldLayoutIdLst>
  <p:txStyles>
    <p:titleStyle>
      <a:lvl1pPr marL="182880" algn="l" rtl="0" eaLnBrk="1" latinLnBrk="0" hangingPunct="1">
        <a:spcBef>
          <a:spcPct val="0"/>
        </a:spcBef>
        <a:buNone/>
        <a:defRPr sz="4000" b="1" kern="1200">
          <a:ln w="6350">
            <a:noFill/>
          </a:ln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95000"/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07" Type="http://schemas.openxmlformats.org/officeDocument/2006/relationships/slideLayout" Target="../slideLayouts/slideLayout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87" Type="http://schemas.openxmlformats.org/officeDocument/2006/relationships/tags" Target="../tags/tag87.xml"/><Relationship Id="rId102" Type="http://schemas.openxmlformats.org/officeDocument/2006/relationships/tags" Target="../tags/tag102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90" Type="http://schemas.openxmlformats.org/officeDocument/2006/relationships/tags" Target="../tags/tag90.xml"/><Relationship Id="rId95" Type="http://schemas.openxmlformats.org/officeDocument/2006/relationships/tags" Target="../tags/tag95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103" Type="http://schemas.openxmlformats.org/officeDocument/2006/relationships/tags" Target="../tags/tag103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" TargetMode="External"/><Relationship Id="rId2" Type="http://schemas.openxmlformats.org/officeDocument/2006/relationships/hyperlink" Target="https://in.tradingview.com/char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reframe.cc/" TargetMode="External"/><Relationship Id="rId4" Type="http://schemas.openxmlformats.org/officeDocument/2006/relationships/hyperlink" Target="https://stockcharts.com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4547353" y="476672"/>
            <a:ext cx="3624977" cy="911429"/>
          </a:xfrm>
        </p:spPr>
        <p:txBody>
          <a:bodyPr/>
          <a:lstStyle/>
          <a:p>
            <a:r>
              <a:rPr lang="en-US" sz="4400" dirty="0"/>
              <a:t>STOCK MATE</a:t>
            </a:r>
            <a:endParaRPr lang="en-US" sz="4400" b="0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5868144" y="4685840"/>
            <a:ext cx="3203848" cy="234368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By: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</a:rPr>
              <a:t>Darshan (19DCE036),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</a:rPr>
              <a:t>Priyanshu (19DCE052),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</a:rPr>
              <a:t>Tanmay (19DCE021),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</a:rPr>
              <a:t> Yash (19DCE056).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53E46-5E9B-4A09-B4DD-613C4EE81379}"/>
              </a:ext>
            </a:extLst>
          </p:cNvPr>
          <p:cNvSpPr txBox="1"/>
          <p:nvPr/>
        </p:nvSpPr>
        <p:spPr>
          <a:xfrm>
            <a:off x="0" y="1739287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Semester 3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C03B6-F9E0-4671-B26C-FCE3C49645A5}"/>
              </a:ext>
            </a:extLst>
          </p:cNvPr>
          <p:cNvSpPr txBox="1"/>
          <p:nvPr/>
        </p:nvSpPr>
        <p:spPr>
          <a:xfrm>
            <a:off x="1218197" y="3137122"/>
            <a:ext cx="3353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Branch : -</a:t>
            </a: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Computer Engineering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9DDCD-2E3F-4A3C-B803-C886ED10DB4F}"/>
              </a:ext>
            </a:extLst>
          </p:cNvPr>
          <p:cNvSpPr txBox="1"/>
          <p:nvPr/>
        </p:nvSpPr>
        <p:spPr>
          <a:xfrm>
            <a:off x="4932040" y="3463776"/>
            <a:ext cx="446808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Domain Area : -</a:t>
            </a:r>
          </a:p>
          <a:p>
            <a:endParaRPr lang="en-US" sz="2300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rgbClr val="FF0000"/>
                </a:solidFill>
              </a:rPr>
              <a:t>Web Application Development</a:t>
            </a:r>
            <a:endParaRPr lang="en-IN" sz="23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187949-EF58-4BC7-85C6-334312A3E648}"/>
              </a:ext>
            </a:extLst>
          </p:cNvPr>
          <p:cNvSpPr txBox="1"/>
          <p:nvPr/>
        </p:nvSpPr>
        <p:spPr>
          <a:xfrm>
            <a:off x="2861559" y="5442182"/>
            <a:ext cx="2802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Supervisor : -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Prof. Bhavika Patel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A0B8-1CF6-4167-AFBA-6D4CFA82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F6622-419E-42B0-BCA1-D3BB80059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PyCharm – to easily compile, run &amp; organize  python code.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B9602-C76F-4CF9-9692-E8107405C69E}"/>
              </a:ext>
            </a:extLst>
          </p:cNvPr>
          <p:cNvSpPr txBox="1"/>
          <p:nvPr/>
        </p:nvSpPr>
        <p:spPr>
          <a:xfrm>
            <a:off x="5004048" y="1013118"/>
            <a:ext cx="151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Contd..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DD1EE5-ACFA-497F-B8DD-36A3D028CE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71"/>
          <a:stretch/>
        </p:blipFill>
        <p:spPr>
          <a:xfrm>
            <a:off x="2931106" y="2564904"/>
            <a:ext cx="3273897" cy="295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7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2C66-5926-46D5-A0F7-CF8BB44F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0244-7A44-443B-ABD9-3583B74E3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– to be easily able to contribute to the code by team members &amp; to organize our code as we make progress.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204CD-D799-4F1C-A4BF-B338CB324BCA}"/>
              </a:ext>
            </a:extLst>
          </p:cNvPr>
          <p:cNvSpPr txBox="1"/>
          <p:nvPr/>
        </p:nvSpPr>
        <p:spPr>
          <a:xfrm>
            <a:off x="5004048" y="1013118"/>
            <a:ext cx="151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Contd..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C71F9-EF68-47EF-83E7-53E8F01A6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499" y="2870517"/>
            <a:ext cx="3091002" cy="330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00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4A7F-EEF5-4FA9-9196-71645E5A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2B365-667C-43A7-950A-A88256321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616564"/>
            <a:ext cx="8229600" cy="4572000"/>
          </a:xfrm>
        </p:spPr>
        <p:txBody>
          <a:bodyPr/>
          <a:lstStyle/>
          <a:p>
            <a:r>
              <a:rPr lang="en-US" dirty="0"/>
              <a:t>Text editors – to easily manage different files at once while working with different files altogether.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9E81A-D817-4D0D-B8A5-F71F73645A9C}"/>
              </a:ext>
            </a:extLst>
          </p:cNvPr>
          <p:cNvSpPr txBox="1"/>
          <p:nvPr/>
        </p:nvSpPr>
        <p:spPr>
          <a:xfrm>
            <a:off x="5004048" y="1013118"/>
            <a:ext cx="151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Contd..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4F6352-BB8D-460B-BE7C-44FE42F72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00" y="3764474"/>
            <a:ext cx="2058969" cy="1565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35A35C-C6DB-446F-9AC3-91D08C799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897" y="3902564"/>
            <a:ext cx="2058969" cy="1484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A20248-119A-438B-A8E4-B62A8CFDA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631" y="3813281"/>
            <a:ext cx="1855069" cy="1855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DA0A59-7A9E-45CD-B90A-74F9DBDC7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3862120"/>
            <a:ext cx="2382353" cy="156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06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EE3F-7C1E-42C9-8CBB-0FB777E24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3AE67-387F-42E9-A84D-9CA115504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front end:- to make A series of webpages with distinct design.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02AFB-9061-4132-B286-FC8D0BF6B5C6}"/>
              </a:ext>
            </a:extLst>
          </p:cNvPr>
          <p:cNvSpPr txBox="1"/>
          <p:nvPr/>
        </p:nvSpPr>
        <p:spPr>
          <a:xfrm>
            <a:off x="5004048" y="1013118"/>
            <a:ext cx="151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Contd..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4BCFB-B6F5-4AC1-9FCB-FDDF341A8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3" r="1679" b="32150"/>
          <a:stretch/>
        </p:blipFill>
        <p:spPr>
          <a:xfrm>
            <a:off x="755576" y="3140968"/>
            <a:ext cx="5993975" cy="2116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A7145F-2584-435F-899E-43B48076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3140968"/>
            <a:ext cx="2646040" cy="21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11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LSHAPE_TB_00000000000000000000000000000000_LeftEndCaps" hidden="1">
            <a:extLst>
              <a:ext uri="{FF2B5EF4-FFF2-40B4-BE49-F238E27FC236}">
                <a16:creationId xmlns:a16="http://schemas.microsoft.com/office/drawing/2014/main" id="{8AFB6B26-24F6-438F-A1F8-15C4FD8EF83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0271" y="5008009"/>
            <a:ext cx="30495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IN" sz="1200" b="1" spc="-20">
                <a:solidFill>
                  <a:srgbClr val="B20E12"/>
                </a:solidFill>
                <a:latin typeface="Calibri" panose="020F0502020204030204" pitchFamily="34" charset="0"/>
              </a:rPr>
              <a:t>2020</a:t>
            </a:r>
          </a:p>
        </p:txBody>
      </p:sp>
      <p:sp>
        <p:nvSpPr>
          <p:cNvPr id="78" name="OTLSHAPE_SLT_186d8d7ef0d44f719dce66e5acec8b7b_ShapePercentage" hidden="1">
            <a:extLst>
              <a:ext uri="{FF2B5EF4-FFF2-40B4-BE49-F238E27FC236}">
                <a16:creationId xmlns:a16="http://schemas.microsoft.com/office/drawing/2014/main" id="{A9BD2B1C-0FFB-412F-9F31-F21EC509D6C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700" y="12700"/>
            <a:ext cx="0" cy="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OTLSHAPE_SLT_6fdd801ff484486490ef63d5d95a73f5_ShapePercentage" hidden="1">
            <a:extLst>
              <a:ext uri="{FF2B5EF4-FFF2-40B4-BE49-F238E27FC236}">
                <a16:creationId xmlns:a16="http://schemas.microsoft.com/office/drawing/2014/main" id="{682C777F-12F9-49B0-9112-B094188A173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700" y="12700"/>
            <a:ext cx="0" cy="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OTLSHAPE_SLT_e8b9bcd090db4b9295553b882232725b_ShapePercentage" hidden="1">
            <a:extLst>
              <a:ext uri="{FF2B5EF4-FFF2-40B4-BE49-F238E27FC236}">
                <a16:creationId xmlns:a16="http://schemas.microsoft.com/office/drawing/2014/main" id="{8EA00E0B-0A75-41E2-BBA1-7E00A037C2D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700" y="12700"/>
            <a:ext cx="0" cy="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OTLSHAPE_SLT_a300b52c4d80437b9be41917469f4f64_ShapePercentage" hidden="1">
            <a:extLst>
              <a:ext uri="{FF2B5EF4-FFF2-40B4-BE49-F238E27FC236}">
                <a16:creationId xmlns:a16="http://schemas.microsoft.com/office/drawing/2014/main" id="{003FF871-95A1-479F-A03F-0276C83365F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2700" y="12700"/>
            <a:ext cx="0" cy="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OTLSHAPE_SLT_67fcd51140384240a27a703681b76013_ShapePercentage" hidden="1">
            <a:extLst>
              <a:ext uri="{FF2B5EF4-FFF2-40B4-BE49-F238E27FC236}">
                <a16:creationId xmlns:a16="http://schemas.microsoft.com/office/drawing/2014/main" id="{17132FA3-977E-4D54-BC43-F45937C177B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700" y="12700"/>
            <a:ext cx="0" cy="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OTLSHAPE_SLT_b231c9c6532b4728b28f7db2befee787_ShapePercentage" hidden="1">
            <a:extLst>
              <a:ext uri="{FF2B5EF4-FFF2-40B4-BE49-F238E27FC236}">
                <a16:creationId xmlns:a16="http://schemas.microsoft.com/office/drawing/2014/main" id="{0A1425B7-FA21-4227-9BF0-71B853A1674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919168" y="3323672"/>
            <a:ext cx="381000" cy="155025"/>
          </a:xfrm>
          <a:prstGeom prst="chevron">
            <a:avLst/>
          </a:prstGeom>
          <a:solidFill>
            <a:schemeClr val="dk1">
              <a:alpha val="34902"/>
            </a:scheme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OTLSHAPE_SLT_e745007dcb4e431ba96b2c3c13ff03e5_ShapePercentage" hidden="1">
            <a:extLst>
              <a:ext uri="{FF2B5EF4-FFF2-40B4-BE49-F238E27FC236}">
                <a16:creationId xmlns:a16="http://schemas.microsoft.com/office/drawing/2014/main" id="{DA4B3FCB-B0E1-4B91-AE9E-8E5C250B01A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550382" y="3557691"/>
            <a:ext cx="952500" cy="155025"/>
          </a:xfrm>
          <a:prstGeom prst="chevron">
            <a:avLst/>
          </a:prstGeom>
          <a:solidFill>
            <a:srgbClr val="96D642">
              <a:alpha val="34902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OTLSHAPE_SLT_17db5818ec5a4be985c4d68578b193aa_ShapePercentage" hidden="1">
            <a:extLst>
              <a:ext uri="{FF2B5EF4-FFF2-40B4-BE49-F238E27FC236}">
                <a16:creationId xmlns:a16="http://schemas.microsoft.com/office/drawing/2014/main" id="{B0B34649-6A7F-4B4C-B4C1-811ECF2915B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497203" y="3791709"/>
            <a:ext cx="1079500" cy="155025"/>
          </a:xfrm>
          <a:prstGeom prst="chevron">
            <a:avLst/>
          </a:prstGeom>
          <a:solidFill>
            <a:schemeClr val="dk1">
              <a:alpha val="34902"/>
            </a:scheme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1" name="OTLSHAPE_SLT_458acfd7b7bf469b9ea3bdc852dd56ab_ShapePercentage" hidden="1">
            <a:extLst>
              <a:ext uri="{FF2B5EF4-FFF2-40B4-BE49-F238E27FC236}">
                <a16:creationId xmlns:a16="http://schemas.microsoft.com/office/drawing/2014/main" id="{A1DC5ED7-2996-40AE-AC0D-A510A8AF316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507146" y="4187187"/>
            <a:ext cx="571500" cy="155025"/>
          </a:xfrm>
          <a:prstGeom prst="chevron">
            <a:avLst/>
          </a:prstGeom>
          <a:solidFill>
            <a:schemeClr val="dk1">
              <a:alpha val="34902"/>
            </a:scheme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5" name="OTLSHAPE_SLT_056ab6f7be674415896b15e4df83af42_ShapePercentage" hidden="1">
            <a:extLst>
              <a:ext uri="{FF2B5EF4-FFF2-40B4-BE49-F238E27FC236}">
                <a16:creationId xmlns:a16="http://schemas.microsoft.com/office/drawing/2014/main" id="{AB32BB3C-E50F-4A83-ADDF-2E5D69D7983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779348" y="2848441"/>
            <a:ext cx="0" cy="0"/>
          </a:xfrm>
          <a:prstGeom prst="chevron">
            <a:avLst/>
          </a:prstGeom>
          <a:solidFill>
            <a:schemeClr val="dk1">
              <a:alpha val="34902"/>
            </a:scheme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3" name="OTLSHAPE_SLT_186d8d7ef0d44f719dce66e5acec8b7b_Duration" hidden="1">
            <a:extLst>
              <a:ext uri="{FF2B5EF4-FFF2-40B4-BE49-F238E27FC236}">
                <a16:creationId xmlns:a16="http://schemas.microsoft.com/office/drawing/2014/main" id="{7C493D93-626E-4C66-B58E-65C706D0EFD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94" name="OTLSHAPE_SLT_186d8d7ef0d44f719dce66e5acec8b7b_TextPercentage" hidden="1">
            <a:extLst>
              <a:ext uri="{FF2B5EF4-FFF2-40B4-BE49-F238E27FC236}">
                <a16:creationId xmlns:a16="http://schemas.microsoft.com/office/drawing/2014/main" id="{4B684016-15FD-442C-B243-4A7691A965C5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95" name="OTLSHAPE_SLT_186d8d7ef0d44f719dce66e5acec8b7b_StartDate" hidden="1">
            <a:extLst>
              <a:ext uri="{FF2B5EF4-FFF2-40B4-BE49-F238E27FC236}">
                <a16:creationId xmlns:a16="http://schemas.microsoft.com/office/drawing/2014/main" id="{FB8E5EA3-63DB-4DF2-9E60-F097A672C029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96" name="OTLSHAPE_SLT_186d8d7ef0d44f719dce66e5acec8b7b_EndDate" hidden="1">
            <a:extLst>
              <a:ext uri="{FF2B5EF4-FFF2-40B4-BE49-F238E27FC236}">
                <a16:creationId xmlns:a16="http://schemas.microsoft.com/office/drawing/2014/main" id="{EE36D9B6-169D-4294-9E89-14D14F37272F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01" name="OTLSHAPE_SLT_6fdd801ff484486490ef63d5d95a73f5_Duration" hidden="1">
            <a:extLst>
              <a:ext uri="{FF2B5EF4-FFF2-40B4-BE49-F238E27FC236}">
                <a16:creationId xmlns:a16="http://schemas.microsoft.com/office/drawing/2014/main" id="{F6B48B6E-AA69-4964-BA72-21C39DB92089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02" name="OTLSHAPE_SLT_6fdd801ff484486490ef63d5d95a73f5_TextPercentage" hidden="1">
            <a:extLst>
              <a:ext uri="{FF2B5EF4-FFF2-40B4-BE49-F238E27FC236}">
                <a16:creationId xmlns:a16="http://schemas.microsoft.com/office/drawing/2014/main" id="{CFA38728-B23F-457D-B87B-C9820BD7C463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03" name="OTLSHAPE_SLT_6fdd801ff484486490ef63d5d95a73f5_StartDate" hidden="1">
            <a:extLst>
              <a:ext uri="{FF2B5EF4-FFF2-40B4-BE49-F238E27FC236}">
                <a16:creationId xmlns:a16="http://schemas.microsoft.com/office/drawing/2014/main" id="{935EB13A-D881-4971-8BCB-E5394A361D23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04" name="OTLSHAPE_SLT_6fdd801ff484486490ef63d5d95a73f5_EndDate" hidden="1">
            <a:extLst>
              <a:ext uri="{FF2B5EF4-FFF2-40B4-BE49-F238E27FC236}">
                <a16:creationId xmlns:a16="http://schemas.microsoft.com/office/drawing/2014/main" id="{474E4F31-34A4-4FE6-8A8A-3CFB772C3951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09" name="OTLSHAPE_SLT_e8b9bcd090db4b9295553b882232725b_Duration" hidden="1">
            <a:extLst>
              <a:ext uri="{FF2B5EF4-FFF2-40B4-BE49-F238E27FC236}">
                <a16:creationId xmlns:a16="http://schemas.microsoft.com/office/drawing/2014/main" id="{C34D8700-4B0D-4E48-862E-08D25EEF3E26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10" name="OTLSHAPE_SLT_e8b9bcd090db4b9295553b882232725b_TextPercentage" hidden="1">
            <a:extLst>
              <a:ext uri="{FF2B5EF4-FFF2-40B4-BE49-F238E27FC236}">
                <a16:creationId xmlns:a16="http://schemas.microsoft.com/office/drawing/2014/main" id="{D74F44C9-DDA2-47DD-BA23-D61306FD5C30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11" name="OTLSHAPE_SLT_e8b9bcd090db4b9295553b882232725b_StartDate" hidden="1">
            <a:extLst>
              <a:ext uri="{FF2B5EF4-FFF2-40B4-BE49-F238E27FC236}">
                <a16:creationId xmlns:a16="http://schemas.microsoft.com/office/drawing/2014/main" id="{C1483E3D-4894-4287-B7E3-E4BA4B45DD70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12" name="OTLSHAPE_SLT_e8b9bcd090db4b9295553b882232725b_EndDate" hidden="1">
            <a:extLst>
              <a:ext uri="{FF2B5EF4-FFF2-40B4-BE49-F238E27FC236}">
                <a16:creationId xmlns:a16="http://schemas.microsoft.com/office/drawing/2014/main" id="{01754185-358E-4CCA-BA27-29DEDD173E0D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17" name="OTLSHAPE_SLT_a300b52c4d80437b9be41917469f4f64_Duration" hidden="1">
            <a:extLst>
              <a:ext uri="{FF2B5EF4-FFF2-40B4-BE49-F238E27FC236}">
                <a16:creationId xmlns:a16="http://schemas.microsoft.com/office/drawing/2014/main" id="{434E02BF-5A00-4B1A-B212-18082851A5FC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18" name="OTLSHAPE_SLT_a300b52c4d80437b9be41917469f4f64_TextPercentage" hidden="1">
            <a:extLst>
              <a:ext uri="{FF2B5EF4-FFF2-40B4-BE49-F238E27FC236}">
                <a16:creationId xmlns:a16="http://schemas.microsoft.com/office/drawing/2014/main" id="{DF43169D-FC98-46B4-B22D-30F5621FB899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19" name="OTLSHAPE_SLT_a300b52c4d80437b9be41917469f4f64_StartDate" hidden="1">
            <a:extLst>
              <a:ext uri="{FF2B5EF4-FFF2-40B4-BE49-F238E27FC236}">
                <a16:creationId xmlns:a16="http://schemas.microsoft.com/office/drawing/2014/main" id="{AE19F098-4FD8-4E41-B086-72D529E3AE5D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20" name="OTLSHAPE_SLT_a300b52c4d80437b9be41917469f4f64_EndDate" hidden="1">
            <a:extLst>
              <a:ext uri="{FF2B5EF4-FFF2-40B4-BE49-F238E27FC236}">
                <a16:creationId xmlns:a16="http://schemas.microsoft.com/office/drawing/2014/main" id="{F8BE2EB7-376F-4EBB-A0BA-3FA8448A68E9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25" name="OTLSHAPE_SLT_67fcd51140384240a27a703681b76013_Duration" hidden="1">
            <a:extLst>
              <a:ext uri="{FF2B5EF4-FFF2-40B4-BE49-F238E27FC236}">
                <a16:creationId xmlns:a16="http://schemas.microsoft.com/office/drawing/2014/main" id="{3F424F3C-8531-4A1B-864A-A3875D020138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26" name="OTLSHAPE_SLT_67fcd51140384240a27a703681b76013_TextPercentage" hidden="1">
            <a:extLst>
              <a:ext uri="{FF2B5EF4-FFF2-40B4-BE49-F238E27FC236}">
                <a16:creationId xmlns:a16="http://schemas.microsoft.com/office/drawing/2014/main" id="{D7C93C76-CB64-47DD-AAAA-CD442360F6A1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27" name="OTLSHAPE_SLT_67fcd51140384240a27a703681b76013_StartDate" hidden="1">
            <a:extLst>
              <a:ext uri="{FF2B5EF4-FFF2-40B4-BE49-F238E27FC236}">
                <a16:creationId xmlns:a16="http://schemas.microsoft.com/office/drawing/2014/main" id="{016D2A48-277A-45BA-B82C-50610FE479E5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28" name="OTLSHAPE_SLT_67fcd51140384240a27a703681b76013_EndDate" hidden="1">
            <a:extLst>
              <a:ext uri="{FF2B5EF4-FFF2-40B4-BE49-F238E27FC236}">
                <a16:creationId xmlns:a16="http://schemas.microsoft.com/office/drawing/2014/main" id="{1EF3666B-5087-4C9B-B993-7C0E1B34B5E3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40" name="OTLSHAPE_SLT_b231c9c6532b4728b28f7db2befee787_StartDate" hidden="1">
            <a:extLst>
              <a:ext uri="{FF2B5EF4-FFF2-40B4-BE49-F238E27FC236}">
                <a16:creationId xmlns:a16="http://schemas.microsoft.com/office/drawing/2014/main" id="{E335689B-B1C6-4E6F-8041-33B9B831C3DC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41" name="OTLSHAPE_SLT_b231c9c6532b4728b28f7db2befee787_EndDate" hidden="1">
            <a:extLst>
              <a:ext uri="{FF2B5EF4-FFF2-40B4-BE49-F238E27FC236}">
                <a16:creationId xmlns:a16="http://schemas.microsoft.com/office/drawing/2014/main" id="{DD628198-33BD-49DE-8469-26ECD6439119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47" name="OTLSHAPE_SLT_e745007dcb4e431ba96b2c3c13ff03e5_Duration" hidden="1">
            <a:extLst>
              <a:ext uri="{FF2B5EF4-FFF2-40B4-BE49-F238E27FC236}">
                <a16:creationId xmlns:a16="http://schemas.microsoft.com/office/drawing/2014/main" id="{0060CCAD-B902-4040-8528-3BBFAC59C234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48" name="OTLSHAPE_SLT_e745007dcb4e431ba96b2c3c13ff03e5_StartDate" hidden="1">
            <a:extLst>
              <a:ext uri="{FF2B5EF4-FFF2-40B4-BE49-F238E27FC236}">
                <a16:creationId xmlns:a16="http://schemas.microsoft.com/office/drawing/2014/main" id="{99C97FA7-573D-4248-B792-62115D5E6C31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49" name="OTLSHAPE_SLT_e745007dcb4e431ba96b2c3c13ff03e5_EndDate" hidden="1">
            <a:extLst>
              <a:ext uri="{FF2B5EF4-FFF2-40B4-BE49-F238E27FC236}">
                <a16:creationId xmlns:a16="http://schemas.microsoft.com/office/drawing/2014/main" id="{AA9EB056-6EAB-4EB2-9A76-7D394C052097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55" name="OTLSHAPE_SLT_17db5818ec5a4be985c4d68578b193aa_Duration" hidden="1">
            <a:extLst>
              <a:ext uri="{FF2B5EF4-FFF2-40B4-BE49-F238E27FC236}">
                <a16:creationId xmlns:a16="http://schemas.microsoft.com/office/drawing/2014/main" id="{228ED894-19E9-4E5D-B990-5B6039FFD915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6299815" y="3559604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IN" sz="1000" spc="-8">
                <a:solidFill>
                  <a:srgbClr val="ED7D31"/>
                </a:solidFill>
                <a:latin typeface="Calibri" panose="020F0502020204030204" pitchFamily="34" charset="0"/>
              </a:rPr>
              <a:t>12 days</a:t>
            </a:r>
          </a:p>
        </p:txBody>
      </p:sp>
      <p:sp>
        <p:nvSpPr>
          <p:cNvPr id="156" name="OTLSHAPE_SLT_17db5818ec5a4be985c4d68578b193aa_StartDate" hidden="1">
            <a:extLst>
              <a:ext uri="{FF2B5EF4-FFF2-40B4-BE49-F238E27FC236}">
                <a16:creationId xmlns:a16="http://schemas.microsoft.com/office/drawing/2014/main" id="{44A01991-3D2E-4145-9683-F42DC5D4DC9C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57" name="OTLSHAPE_SLT_17db5818ec5a4be985c4d68578b193aa_EndDate" hidden="1">
            <a:extLst>
              <a:ext uri="{FF2B5EF4-FFF2-40B4-BE49-F238E27FC236}">
                <a16:creationId xmlns:a16="http://schemas.microsoft.com/office/drawing/2014/main" id="{CE3091DC-89B6-4D73-AF9A-FFC5FC69E98C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63" name="OTLSHAPE_SLT_458acfd7b7bf469b9ea3bdc852dd56ab_Duration" hidden="1">
            <a:extLst>
              <a:ext uri="{FF2B5EF4-FFF2-40B4-BE49-F238E27FC236}">
                <a16:creationId xmlns:a16="http://schemas.microsoft.com/office/drawing/2014/main" id="{0FBB97BA-C552-4BB9-A768-DFBB001432AF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64" name="OTLSHAPE_SLT_458acfd7b7bf469b9ea3bdc852dd56ab_StartDate" hidden="1">
            <a:extLst>
              <a:ext uri="{FF2B5EF4-FFF2-40B4-BE49-F238E27FC236}">
                <a16:creationId xmlns:a16="http://schemas.microsoft.com/office/drawing/2014/main" id="{F5C82CBB-EC54-4979-A06B-ED47941FC490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65" name="OTLSHAPE_SLT_458acfd7b7bf469b9ea3bdc852dd56ab_EndDate" hidden="1">
            <a:extLst>
              <a:ext uri="{FF2B5EF4-FFF2-40B4-BE49-F238E27FC236}">
                <a16:creationId xmlns:a16="http://schemas.microsoft.com/office/drawing/2014/main" id="{C66D1C0E-57A8-43EA-B8E8-C9726561CA2B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71" name="OTLSHAPE_SLT_056ab6f7be674415896b15e4df83af42_Duration" hidden="1">
            <a:extLst>
              <a:ext uri="{FF2B5EF4-FFF2-40B4-BE49-F238E27FC236}">
                <a16:creationId xmlns:a16="http://schemas.microsoft.com/office/drawing/2014/main" id="{932B4084-3B7C-41B8-B01C-13AFDE81F3D0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72" name="OTLSHAPE_SLT_056ab6f7be674415896b15e4df83af42_StartDate" hidden="1">
            <a:extLst>
              <a:ext uri="{FF2B5EF4-FFF2-40B4-BE49-F238E27FC236}">
                <a16:creationId xmlns:a16="http://schemas.microsoft.com/office/drawing/2014/main" id="{B387FB52-ADA0-437D-A14C-01107206E713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173" name="OTLSHAPE_SLT_056ab6f7be674415896b15e4df83af42_EndDate" hidden="1">
            <a:extLst>
              <a:ext uri="{FF2B5EF4-FFF2-40B4-BE49-F238E27FC236}">
                <a16:creationId xmlns:a16="http://schemas.microsoft.com/office/drawing/2014/main" id="{8CBD9F6D-60BB-482C-88D1-53FA56069C6B}"/>
              </a:ext>
            </a:extLst>
          </p:cNvPr>
          <p:cNvSpPr txBox="1"/>
          <p:nvPr>
            <p:custDataLst>
              <p:tags r:id="rId46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66" name="OTLSHAPE_SLT_458acfd7b7bf469b9ea3bdc852dd56ab_TextPercentage" hidden="1">
            <a:extLst>
              <a:ext uri="{FF2B5EF4-FFF2-40B4-BE49-F238E27FC236}">
                <a16:creationId xmlns:a16="http://schemas.microsoft.com/office/drawing/2014/main" id="{6F61775F-5FF9-415D-B1D0-B6F625C8A4EF}"/>
              </a:ext>
            </a:extLst>
          </p:cNvPr>
          <p:cNvSpPr txBox="1"/>
          <p:nvPr>
            <p:custDataLst>
              <p:tags r:id="rId47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67" name="OTLSHAPE_SLT_17db5818ec5a4be985c4d68578b193aa_TextPercentage" hidden="1">
            <a:extLst>
              <a:ext uri="{FF2B5EF4-FFF2-40B4-BE49-F238E27FC236}">
                <a16:creationId xmlns:a16="http://schemas.microsoft.com/office/drawing/2014/main" id="{8B7EAC21-BD07-407D-BC44-9362384F2136}"/>
              </a:ext>
            </a:extLst>
          </p:cNvPr>
          <p:cNvSpPr txBox="1"/>
          <p:nvPr>
            <p:custDataLst>
              <p:tags r:id="rId48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68" name="OTLSHAPE_SLT_b231c9c6532b4728b28f7db2befee787_Duration" hidden="1">
            <a:extLst>
              <a:ext uri="{FF2B5EF4-FFF2-40B4-BE49-F238E27FC236}">
                <a16:creationId xmlns:a16="http://schemas.microsoft.com/office/drawing/2014/main" id="{CFBAF2C2-17A7-4BA8-BA9F-DA18F8CB610C}"/>
              </a:ext>
            </a:extLst>
          </p:cNvPr>
          <p:cNvSpPr txBox="1"/>
          <p:nvPr>
            <p:custDataLst>
              <p:tags r:id="rId49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69" name="OTLSHAPE_SLT_b231c9c6532b4728b28f7db2befee787_TextPercentage" hidden="1">
            <a:extLst>
              <a:ext uri="{FF2B5EF4-FFF2-40B4-BE49-F238E27FC236}">
                <a16:creationId xmlns:a16="http://schemas.microsoft.com/office/drawing/2014/main" id="{4D989368-E620-48E0-B073-999AA704FB6A}"/>
              </a:ext>
            </a:extLst>
          </p:cNvPr>
          <p:cNvSpPr txBox="1"/>
          <p:nvPr>
            <p:custDataLst>
              <p:tags r:id="rId50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70" name="OTLSHAPE_SLT_e745007dcb4e431ba96b2c3c13ff03e5_TextPercentage" hidden="1">
            <a:extLst>
              <a:ext uri="{FF2B5EF4-FFF2-40B4-BE49-F238E27FC236}">
                <a16:creationId xmlns:a16="http://schemas.microsoft.com/office/drawing/2014/main" id="{C10BCC32-49C8-4852-AE0F-A5941E5A63D1}"/>
              </a:ext>
            </a:extLst>
          </p:cNvPr>
          <p:cNvSpPr txBox="1"/>
          <p:nvPr>
            <p:custDataLst>
              <p:tags r:id="rId51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IN"/>
          </a:p>
        </p:txBody>
      </p:sp>
      <p:sp>
        <p:nvSpPr>
          <p:cNvPr id="85" name="OTLSHAPE_SL_96c2ee6c29454001b5ce80115ee083b4_BackgroundRectangle">
            <a:extLst>
              <a:ext uri="{FF2B5EF4-FFF2-40B4-BE49-F238E27FC236}">
                <a16:creationId xmlns:a16="http://schemas.microsoft.com/office/drawing/2014/main" id="{A6691DF3-CB65-471D-A575-77FF707D030B}"/>
              </a:ext>
            </a:extLst>
          </p:cNvPr>
          <p:cNvSpPr/>
          <p:nvPr>
            <p:custDataLst>
              <p:tags r:id="rId52"/>
            </p:custDataLst>
          </p:nvPr>
        </p:nvSpPr>
        <p:spPr>
          <a:xfrm>
            <a:off x="63500" y="1962198"/>
            <a:ext cx="8077200" cy="1182793"/>
          </a:xfrm>
          <a:prstGeom prst="rect">
            <a:avLst/>
          </a:prstGeom>
          <a:solidFill>
            <a:schemeClr val="accent3">
              <a:alpha val="14902"/>
            </a:scheme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" name="OTLSHAPE_SL_52c38654af09446ca920427b5b92adbe_BackgroundRectangle">
            <a:extLst>
              <a:ext uri="{FF2B5EF4-FFF2-40B4-BE49-F238E27FC236}">
                <a16:creationId xmlns:a16="http://schemas.microsoft.com/office/drawing/2014/main" id="{A31A87DF-45E4-4E58-95F5-F1EE3097E635}"/>
              </a:ext>
            </a:extLst>
          </p:cNvPr>
          <p:cNvSpPr/>
          <p:nvPr>
            <p:custDataLst>
              <p:tags r:id="rId53"/>
            </p:custDataLst>
          </p:nvPr>
        </p:nvSpPr>
        <p:spPr>
          <a:xfrm>
            <a:off x="63500" y="3208491"/>
            <a:ext cx="8077200" cy="747437"/>
          </a:xfrm>
          <a:prstGeom prst="rect">
            <a:avLst/>
          </a:prstGeom>
          <a:solidFill>
            <a:srgbClr val="EA161E">
              <a:alpha val="14902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OTLSHAPE_SL_e4483b38bc37482ba5aaddfce6e1d30f_BackgroundRectangle">
            <a:extLst>
              <a:ext uri="{FF2B5EF4-FFF2-40B4-BE49-F238E27FC236}">
                <a16:creationId xmlns:a16="http://schemas.microsoft.com/office/drawing/2014/main" id="{EAD167AA-C3AE-4F62-82A5-9C420D5C98B6}"/>
              </a:ext>
            </a:extLst>
          </p:cNvPr>
          <p:cNvSpPr/>
          <p:nvPr>
            <p:custDataLst>
              <p:tags r:id="rId54"/>
            </p:custDataLst>
          </p:nvPr>
        </p:nvSpPr>
        <p:spPr>
          <a:xfrm>
            <a:off x="63500" y="4019429"/>
            <a:ext cx="8077200" cy="806281"/>
          </a:xfrm>
          <a:prstGeom prst="rect">
            <a:avLst/>
          </a:prstGeom>
          <a:solidFill>
            <a:srgbClr val="1AAA42">
              <a:alpha val="14902"/>
            </a:srgbClr>
          </a:solidFill>
          <a:ln w="3048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30480" cap="flat" cmpd="sng" algn="ctr">
                <a:solidFill>
                  <a:srgbClr val="B20E1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TLSHAPE_TB_00000000000000000000000000000000_RightEndCaps">
            <a:extLst>
              <a:ext uri="{FF2B5EF4-FFF2-40B4-BE49-F238E27FC236}">
                <a16:creationId xmlns:a16="http://schemas.microsoft.com/office/drawing/2014/main" id="{587DF65F-33F5-4B76-BE36-F85F521F0CE1}"/>
              </a:ext>
            </a:extLst>
          </p:cNvPr>
          <p:cNvSpPr txBox="1"/>
          <p:nvPr>
            <p:custDataLst>
              <p:tags r:id="rId55"/>
            </p:custDataLst>
          </p:nvPr>
        </p:nvSpPr>
        <p:spPr>
          <a:xfrm>
            <a:off x="8426534" y="5079879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IN" b="1" spc="-38">
                <a:solidFill>
                  <a:srgbClr val="EA161E"/>
                </a:solidFill>
                <a:latin typeface="Calibri" panose="020F0502020204030204" pitchFamily="34" charset="0"/>
              </a:rPr>
              <a:t>2020</a:t>
            </a:r>
          </a:p>
        </p:txBody>
      </p:sp>
      <p:sp>
        <p:nvSpPr>
          <p:cNvPr id="12" name="OTLSHAPE_TB_00000000000000000000000000000000_ScaleContainer">
            <a:extLst>
              <a:ext uri="{FF2B5EF4-FFF2-40B4-BE49-F238E27FC236}">
                <a16:creationId xmlns:a16="http://schemas.microsoft.com/office/drawing/2014/main" id="{851EBCBA-55DA-46B0-97E6-7DBE0C31E895}"/>
              </a:ext>
            </a:extLst>
          </p:cNvPr>
          <p:cNvSpPr/>
          <p:nvPr>
            <p:custDataLst>
              <p:tags r:id="rId56"/>
            </p:custDataLst>
          </p:nvPr>
        </p:nvSpPr>
        <p:spPr>
          <a:xfrm>
            <a:off x="690033" y="5028909"/>
            <a:ext cx="7620000" cy="381000"/>
          </a:xfrm>
          <a:prstGeom prst="roundRect">
            <a:avLst>
              <a:gd name="adj" fmla="val 100000"/>
            </a:avLst>
          </a:prstGeom>
          <a:solidFill>
            <a:schemeClr val="dk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OTLSHAPE_SL_96c2ee6c29454001b5ce80115ee083b4_HeaderRectangle">
            <a:extLst>
              <a:ext uri="{FF2B5EF4-FFF2-40B4-BE49-F238E27FC236}">
                <a16:creationId xmlns:a16="http://schemas.microsoft.com/office/drawing/2014/main" id="{4965CE10-99F7-4416-B0EF-DBD0ADAB7CC7}"/>
              </a:ext>
            </a:extLst>
          </p:cNvPr>
          <p:cNvSpPr/>
          <p:nvPr>
            <p:custDataLst>
              <p:tags r:id="rId57"/>
            </p:custDataLst>
          </p:nvPr>
        </p:nvSpPr>
        <p:spPr>
          <a:xfrm>
            <a:off x="63500" y="1962198"/>
            <a:ext cx="673100" cy="1182793"/>
          </a:xfrm>
          <a:prstGeom prst="rect">
            <a:avLst/>
          </a:prstGeom>
          <a:solidFill>
            <a:srgbClr val="02B2EE">
              <a:alpha val="49804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OTLSHAPE_SL_52c38654af09446ca920427b5b92adbe_HeaderRectangle">
            <a:extLst>
              <a:ext uri="{FF2B5EF4-FFF2-40B4-BE49-F238E27FC236}">
                <a16:creationId xmlns:a16="http://schemas.microsoft.com/office/drawing/2014/main" id="{D12AAFFE-DDF1-4150-AAD7-7F71AA6252D9}"/>
              </a:ext>
            </a:extLst>
          </p:cNvPr>
          <p:cNvSpPr/>
          <p:nvPr>
            <p:custDataLst>
              <p:tags r:id="rId58"/>
            </p:custDataLst>
          </p:nvPr>
        </p:nvSpPr>
        <p:spPr>
          <a:xfrm>
            <a:off x="63500" y="3208491"/>
            <a:ext cx="673100" cy="747437"/>
          </a:xfrm>
          <a:prstGeom prst="rect">
            <a:avLst/>
          </a:prstGeom>
          <a:solidFill>
            <a:srgbClr val="EA161E">
              <a:alpha val="49804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OTLSHAPE_SL_e4483b38bc37482ba5aaddfce6e1d30f_HeaderRectangle">
            <a:extLst>
              <a:ext uri="{FF2B5EF4-FFF2-40B4-BE49-F238E27FC236}">
                <a16:creationId xmlns:a16="http://schemas.microsoft.com/office/drawing/2014/main" id="{B7DA1A07-D827-487A-AD08-A9876E47682E}"/>
              </a:ext>
            </a:extLst>
          </p:cNvPr>
          <p:cNvSpPr/>
          <p:nvPr>
            <p:custDataLst>
              <p:tags r:id="rId59"/>
            </p:custDataLst>
          </p:nvPr>
        </p:nvSpPr>
        <p:spPr>
          <a:xfrm>
            <a:off x="63500" y="4019429"/>
            <a:ext cx="673100" cy="806281"/>
          </a:xfrm>
          <a:prstGeom prst="rect">
            <a:avLst/>
          </a:prstGeom>
          <a:solidFill>
            <a:srgbClr val="96D642">
              <a:alpha val="49804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9" name="OTLSHAPE_G_00000000000000000000000000000000_ShapeAbove0">
            <a:extLst>
              <a:ext uri="{FF2B5EF4-FFF2-40B4-BE49-F238E27FC236}">
                <a16:creationId xmlns:a16="http://schemas.microsoft.com/office/drawing/2014/main" id="{EDE2F993-D6AE-4B31-8524-70FFE42E04B0}"/>
              </a:ext>
            </a:extLst>
          </p:cNvPr>
          <p:cNvCxnSpPr/>
          <p:nvPr>
            <p:custDataLst>
              <p:tags r:id="rId60"/>
            </p:custDataLst>
          </p:nvPr>
        </p:nvCxnSpPr>
        <p:spPr>
          <a:xfrm>
            <a:off x="2689753" y="1962199"/>
            <a:ext cx="0" cy="3066711"/>
          </a:xfrm>
          <a:prstGeom prst="line">
            <a:avLst/>
          </a:prstGeom>
          <a:ln w="7620" cap="flat" cmpd="sng" algn="ctr">
            <a:solidFill>
              <a:schemeClr val="dk2">
                <a:alpha val="14902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OTLSHAPE_G_00000000000000000000000000000000_ShapeAbove1">
            <a:extLst>
              <a:ext uri="{FF2B5EF4-FFF2-40B4-BE49-F238E27FC236}">
                <a16:creationId xmlns:a16="http://schemas.microsoft.com/office/drawing/2014/main" id="{EA9808F3-1AB3-4CD3-8E05-D46EFF82A936}"/>
              </a:ext>
            </a:extLst>
          </p:cNvPr>
          <p:cNvCxnSpPr/>
          <p:nvPr>
            <p:custDataLst>
              <p:tags r:id="rId61"/>
            </p:custDataLst>
          </p:nvPr>
        </p:nvCxnSpPr>
        <p:spPr>
          <a:xfrm>
            <a:off x="4524374" y="1962199"/>
            <a:ext cx="0" cy="3066711"/>
          </a:xfrm>
          <a:prstGeom prst="line">
            <a:avLst/>
          </a:prstGeom>
          <a:ln w="7620" cap="flat" cmpd="sng" algn="ctr">
            <a:solidFill>
              <a:schemeClr val="dk2">
                <a:alpha val="14902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OTLSHAPE_G_00000000000000000000000000000000_ShapeAbove2">
            <a:extLst>
              <a:ext uri="{FF2B5EF4-FFF2-40B4-BE49-F238E27FC236}">
                <a16:creationId xmlns:a16="http://schemas.microsoft.com/office/drawing/2014/main" id="{FC320973-3DEF-418F-A5F5-F5A929FE1111}"/>
              </a:ext>
            </a:extLst>
          </p:cNvPr>
          <p:cNvCxnSpPr/>
          <p:nvPr>
            <p:custDataLst>
              <p:tags r:id="rId62"/>
            </p:custDataLst>
          </p:nvPr>
        </p:nvCxnSpPr>
        <p:spPr>
          <a:xfrm>
            <a:off x="6299814" y="1962199"/>
            <a:ext cx="0" cy="3066711"/>
          </a:xfrm>
          <a:prstGeom prst="line">
            <a:avLst/>
          </a:prstGeom>
          <a:ln w="7620" cap="flat" cmpd="sng" algn="ctr">
            <a:solidFill>
              <a:schemeClr val="dk2">
                <a:alpha val="14902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TLSHAPE_SLT_186d8d7ef0d44f719dce66e5acec8b7b_Shape">
            <a:extLst>
              <a:ext uri="{FF2B5EF4-FFF2-40B4-BE49-F238E27FC236}">
                <a16:creationId xmlns:a16="http://schemas.microsoft.com/office/drawing/2014/main" id="{C56B71F7-981A-48F7-AB3F-A6DF52F83549}"/>
              </a:ext>
            </a:extLst>
          </p:cNvPr>
          <p:cNvSpPr/>
          <p:nvPr>
            <p:custDataLst>
              <p:tags r:id="rId63"/>
            </p:custDataLst>
          </p:nvPr>
        </p:nvSpPr>
        <p:spPr>
          <a:xfrm>
            <a:off x="1387765" y="2022057"/>
            <a:ext cx="660400" cy="127000"/>
          </a:xfrm>
          <a:prstGeom prst="chevron">
            <a:avLst/>
          </a:prstGeom>
          <a:solidFill>
            <a:srgbClr val="96D64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OTLSHAPE_SLT_6fdd801ff484486490ef63d5d95a73f5_Shape">
            <a:extLst>
              <a:ext uri="{FF2B5EF4-FFF2-40B4-BE49-F238E27FC236}">
                <a16:creationId xmlns:a16="http://schemas.microsoft.com/office/drawing/2014/main" id="{7AC8D538-B576-4523-93DB-B6611CAA5F9F}"/>
              </a:ext>
            </a:extLst>
          </p:cNvPr>
          <p:cNvSpPr/>
          <p:nvPr>
            <p:custDataLst>
              <p:tags r:id="rId64"/>
            </p:custDataLst>
          </p:nvPr>
        </p:nvSpPr>
        <p:spPr>
          <a:xfrm>
            <a:off x="1979578" y="2256076"/>
            <a:ext cx="660400" cy="127000"/>
          </a:xfrm>
          <a:prstGeom prst="chevron">
            <a:avLst/>
          </a:prstGeom>
          <a:solidFill>
            <a:srgbClr val="96D64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OTLSHAPE_SLT_e8b9bcd090db4b9295553b882232725b_Shape">
            <a:extLst>
              <a:ext uri="{FF2B5EF4-FFF2-40B4-BE49-F238E27FC236}">
                <a16:creationId xmlns:a16="http://schemas.microsoft.com/office/drawing/2014/main" id="{C7C52FA5-F7E9-4031-AD1B-A5ECA263C7EB}"/>
              </a:ext>
            </a:extLst>
          </p:cNvPr>
          <p:cNvSpPr/>
          <p:nvPr>
            <p:custDataLst>
              <p:tags r:id="rId65"/>
            </p:custDataLst>
          </p:nvPr>
        </p:nvSpPr>
        <p:spPr>
          <a:xfrm>
            <a:off x="2808117" y="2490095"/>
            <a:ext cx="482600" cy="127000"/>
          </a:xfrm>
          <a:prstGeom prst="chevron">
            <a:avLst/>
          </a:prstGeom>
          <a:solidFill>
            <a:srgbClr val="96D64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OTLSHAPE_SLT_a300b52c4d80437b9be41917469f4f64_Shape">
            <a:extLst>
              <a:ext uri="{FF2B5EF4-FFF2-40B4-BE49-F238E27FC236}">
                <a16:creationId xmlns:a16="http://schemas.microsoft.com/office/drawing/2014/main" id="{CA13CACC-CE34-442E-AEE0-31085D285004}"/>
              </a:ext>
            </a:extLst>
          </p:cNvPr>
          <p:cNvSpPr/>
          <p:nvPr>
            <p:custDataLst>
              <p:tags r:id="rId66"/>
            </p:custDataLst>
          </p:nvPr>
        </p:nvSpPr>
        <p:spPr>
          <a:xfrm>
            <a:off x="3518293" y="2724113"/>
            <a:ext cx="952500" cy="127000"/>
          </a:xfrm>
          <a:prstGeom prst="chevron">
            <a:avLst/>
          </a:prstGeom>
          <a:solidFill>
            <a:srgbClr val="96D64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OTLSHAPE_SLT_67fcd51140384240a27a703681b76013_Shape">
            <a:extLst>
              <a:ext uri="{FF2B5EF4-FFF2-40B4-BE49-F238E27FC236}">
                <a16:creationId xmlns:a16="http://schemas.microsoft.com/office/drawing/2014/main" id="{423A606F-4EE2-48A8-8E15-FF9D535D2D61}"/>
              </a:ext>
            </a:extLst>
          </p:cNvPr>
          <p:cNvSpPr/>
          <p:nvPr>
            <p:custDataLst>
              <p:tags r:id="rId67"/>
            </p:custDataLst>
          </p:nvPr>
        </p:nvSpPr>
        <p:spPr>
          <a:xfrm>
            <a:off x="4524375" y="2958132"/>
            <a:ext cx="304800" cy="127000"/>
          </a:xfrm>
          <a:prstGeom prst="chevron">
            <a:avLst/>
          </a:prstGeom>
          <a:solidFill>
            <a:srgbClr val="96D64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OTLSHAPE_SLT_b231c9c6532b4728b28f7db2befee787_Shape">
            <a:extLst>
              <a:ext uri="{FF2B5EF4-FFF2-40B4-BE49-F238E27FC236}">
                <a16:creationId xmlns:a16="http://schemas.microsoft.com/office/drawing/2014/main" id="{4D1C1352-EF74-494B-943B-2B0023FA2BAC}"/>
              </a:ext>
            </a:extLst>
          </p:cNvPr>
          <p:cNvSpPr/>
          <p:nvPr>
            <p:custDataLst>
              <p:tags r:id="rId68"/>
            </p:custDataLst>
          </p:nvPr>
        </p:nvSpPr>
        <p:spPr>
          <a:xfrm>
            <a:off x="4820282" y="3254338"/>
            <a:ext cx="355600" cy="155025"/>
          </a:xfrm>
          <a:prstGeom prst="chevron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OTLSHAPE_SLT_e745007dcb4e431ba96b2c3c13ff03e5_Shape">
            <a:extLst>
              <a:ext uri="{FF2B5EF4-FFF2-40B4-BE49-F238E27FC236}">
                <a16:creationId xmlns:a16="http://schemas.microsoft.com/office/drawing/2014/main" id="{0F955FB2-515C-4C8D-920E-04D9104EA736}"/>
              </a:ext>
            </a:extLst>
          </p:cNvPr>
          <p:cNvSpPr/>
          <p:nvPr>
            <p:custDataLst>
              <p:tags r:id="rId69"/>
            </p:custDataLst>
          </p:nvPr>
        </p:nvSpPr>
        <p:spPr>
          <a:xfrm>
            <a:off x="5412095" y="3488357"/>
            <a:ext cx="889000" cy="155025"/>
          </a:xfrm>
          <a:prstGeom prst="chevron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OTLSHAPE_SLT_17db5818ec5a4be985c4d68578b193aa_Shape">
            <a:extLst>
              <a:ext uri="{FF2B5EF4-FFF2-40B4-BE49-F238E27FC236}">
                <a16:creationId xmlns:a16="http://schemas.microsoft.com/office/drawing/2014/main" id="{BB1AA9DD-96DD-408F-9FD6-C1C7C0AFF176}"/>
              </a:ext>
            </a:extLst>
          </p:cNvPr>
          <p:cNvSpPr/>
          <p:nvPr>
            <p:custDataLst>
              <p:tags r:id="rId70"/>
            </p:custDataLst>
          </p:nvPr>
        </p:nvSpPr>
        <p:spPr>
          <a:xfrm>
            <a:off x="6299815" y="3714629"/>
            <a:ext cx="1016000" cy="203200"/>
          </a:xfrm>
          <a:prstGeom prst="chevron">
            <a:avLst/>
          </a:prstGeom>
          <a:solidFill>
            <a:srgbClr val="0072BC"/>
          </a:solidFill>
          <a:ln w="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rgbClr val="FF0000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OTLSHAPE_SLT_458acfd7b7bf469b9ea3bdc852dd56ab_Shape">
            <a:extLst>
              <a:ext uri="{FF2B5EF4-FFF2-40B4-BE49-F238E27FC236}">
                <a16:creationId xmlns:a16="http://schemas.microsoft.com/office/drawing/2014/main" id="{9007D3BB-E95B-4059-961F-A149CC8CFE36}"/>
              </a:ext>
            </a:extLst>
          </p:cNvPr>
          <p:cNvSpPr/>
          <p:nvPr>
            <p:custDataLst>
              <p:tags r:id="rId71"/>
            </p:custDataLst>
          </p:nvPr>
        </p:nvSpPr>
        <p:spPr>
          <a:xfrm>
            <a:off x="7246716" y="4150535"/>
            <a:ext cx="533400" cy="155025"/>
          </a:xfrm>
          <a:prstGeom prst="chevron">
            <a:avLst/>
          </a:prstGeom>
          <a:solidFill>
            <a:srgbClr val="EA161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4" name="OTLSHAPE_SLT_056ab6f7be674415896b15e4df83af42_Shape">
            <a:extLst>
              <a:ext uri="{FF2B5EF4-FFF2-40B4-BE49-F238E27FC236}">
                <a16:creationId xmlns:a16="http://schemas.microsoft.com/office/drawing/2014/main" id="{4D069947-FDE4-47C6-A813-5843E9C53E5A}"/>
              </a:ext>
            </a:extLst>
          </p:cNvPr>
          <p:cNvSpPr/>
          <p:nvPr>
            <p:custDataLst>
              <p:tags r:id="rId72"/>
            </p:custDataLst>
          </p:nvPr>
        </p:nvSpPr>
        <p:spPr>
          <a:xfrm>
            <a:off x="7779348" y="4638850"/>
            <a:ext cx="177800" cy="127000"/>
          </a:xfrm>
          <a:prstGeom prst="chevron">
            <a:avLst/>
          </a:prstGeom>
          <a:solidFill>
            <a:srgbClr val="EA161E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OTLSHAPE_TB_00000000000000000000000000000000_ElapsedTime">
            <a:extLst>
              <a:ext uri="{FF2B5EF4-FFF2-40B4-BE49-F238E27FC236}">
                <a16:creationId xmlns:a16="http://schemas.microsoft.com/office/drawing/2014/main" id="{5DAF0988-1D31-4ACF-9B2A-F56F92ED057E}"/>
              </a:ext>
            </a:extLst>
          </p:cNvPr>
          <p:cNvSpPr/>
          <p:nvPr>
            <p:custDataLst>
              <p:tags r:id="rId73"/>
            </p:custDataLst>
          </p:nvPr>
        </p:nvSpPr>
        <p:spPr>
          <a:xfrm>
            <a:off x="855133" y="5333709"/>
            <a:ext cx="7048500" cy="76200"/>
          </a:xfrm>
          <a:prstGeom prst="roundRect">
            <a:avLst>
              <a:gd name="adj" fmla="val 10000000"/>
            </a:avLst>
          </a:prstGeom>
          <a:solidFill>
            <a:srgbClr val="FEBA0A">
              <a:alpha val="74902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OTLSHAPE_SL_96c2ee6c29454001b5ce80115ee083b4_Header">
            <a:extLst>
              <a:ext uri="{FF2B5EF4-FFF2-40B4-BE49-F238E27FC236}">
                <a16:creationId xmlns:a16="http://schemas.microsoft.com/office/drawing/2014/main" id="{EF396B2F-C3F9-4BD9-9550-C48FC34023AA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63500" y="2445073"/>
            <a:ext cx="673100" cy="21704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IN" sz="1400" b="1" dirty="0">
                <a:solidFill>
                  <a:srgbClr val="0C0C0C"/>
                </a:solidFill>
                <a:latin typeface="Calibri" panose="020F0502020204030204" pitchFamily="34" charset="0"/>
              </a:rPr>
              <a:t>Learning</a:t>
            </a:r>
          </a:p>
        </p:txBody>
      </p:sp>
      <p:sp>
        <p:nvSpPr>
          <p:cNvPr id="133" name="OTLSHAPE_SL_52c38654af09446ca920427b5b92adbe_Header">
            <a:extLst>
              <a:ext uri="{FF2B5EF4-FFF2-40B4-BE49-F238E27FC236}">
                <a16:creationId xmlns:a16="http://schemas.microsoft.com/office/drawing/2014/main" id="{A0988692-A0D1-4998-8960-A01072DB9020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63500" y="3489182"/>
            <a:ext cx="673100" cy="18605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IN" sz="1200" b="1" dirty="0">
                <a:solidFill>
                  <a:srgbClr val="421B0D"/>
                </a:solidFill>
                <a:latin typeface="Calibri" panose="020F0502020204030204" pitchFamily="34" charset="0"/>
              </a:rPr>
              <a:t>Back-End</a:t>
            </a:r>
          </a:p>
        </p:txBody>
      </p:sp>
      <p:sp>
        <p:nvSpPr>
          <p:cNvPr id="136" name="OTLSHAPE_SL_e4483b38bc37482ba5aaddfce6e1d30f_Header">
            <a:extLst>
              <a:ext uri="{FF2B5EF4-FFF2-40B4-BE49-F238E27FC236}">
                <a16:creationId xmlns:a16="http://schemas.microsoft.com/office/drawing/2014/main" id="{33EDF250-7CEE-4D57-9A67-2F8C55F702B2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63500" y="4329542"/>
            <a:ext cx="673100" cy="18605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IN" sz="1200" b="1" dirty="0">
                <a:solidFill>
                  <a:srgbClr val="5A290A"/>
                </a:solidFill>
                <a:latin typeface="Calibri" panose="020F0502020204030204" pitchFamily="34" charset="0"/>
              </a:rPr>
              <a:t>Front-End</a:t>
            </a:r>
          </a:p>
        </p:txBody>
      </p:sp>
      <p:sp>
        <p:nvSpPr>
          <p:cNvPr id="6" name="OTLSHAPE_TB_00000000000000000000000000000000_TodayMarkerShape">
            <a:extLst>
              <a:ext uri="{FF2B5EF4-FFF2-40B4-BE49-F238E27FC236}">
                <a16:creationId xmlns:a16="http://schemas.microsoft.com/office/drawing/2014/main" id="{64A4DB9B-FAD9-4604-BC94-8A19EE04AE87}"/>
              </a:ext>
            </a:extLst>
          </p:cNvPr>
          <p:cNvSpPr/>
          <p:nvPr>
            <p:custDataLst>
              <p:tags r:id="rId77"/>
            </p:custDataLst>
          </p:nvPr>
        </p:nvSpPr>
        <p:spPr>
          <a:xfrm>
            <a:off x="7848668" y="5409909"/>
            <a:ext cx="114300" cy="127000"/>
          </a:xfrm>
          <a:prstGeom prst="triangl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TLSHAPE_TB_00000000000000000000000000000000_TodayMarkerText">
            <a:extLst>
              <a:ext uri="{FF2B5EF4-FFF2-40B4-BE49-F238E27FC236}">
                <a16:creationId xmlns:a16="http://schemas.microsoft.com/office/drawing/2014/main" id="{684A69DB-CB00-401A-B430-397C1F30758F}"/>
              </a:ext>
            </a:extLst>
          </p:cNvPr>
          <p:cNvSpPr txBox="1"/>
          <p:nvPr>
            <p:custDataLst>
              <p:tags r:id="rId78"/>
            </p:custDataLst>
          </p:nvPr>
        </p:nvSpPr>
        <p:spPr>
          <a:xfrm>
            <a:off x="7722968" y="5536909"/>
            <a:ext cx="368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IN" sz="1200" spc="-12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8" name="OTLSHAPE_TB_00000000000000000000000000000000_TimescaleInterval1">
            <a:extLst>
              <a:ext uri="{FF2B5EF4-FFF2-40B4-BE49-F238E27FC236}">
                <a16:creationId xmlns:a16="http://schemas.microsoft.com/office/drawing/2014/main" id="{9679AA65-A626-4CFC-AB4A-97C6465BB187}"/>
              </a:ext>
            </a:extLst>
          </p:cNvPr>
          <p:cNvSpPr txBox="1"/>
          <p:nvPr>
            <p:custDataLst>
              <p:tags r:id="rId79"/>
            </p:custDataLst>
          </p:nvPr>
        </p:nvSpPr>
        <p:spPr>
          <a:xfrm>
            <a:off x="918633" y="5102569"/>
            <a:ext cx="231217" cy="2336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IN" sz="1600" spc="-34">
                <a:solidFill>
                  <a:srgbClr val="E7E6E6"/>
                </a:solidFill>
                <a:latin typeface="Times New Roman" panose="02020603050405020304" pitchFamily="18" charset="0"/>
              </a:rPr>
              <a:t>Jul</a:t>
            </a:r>
          </a:p>
        </p:txBody>
      </p:sp>
      <p:sp>
        <p:nvSpPr>
          <p:cNvPr id="9" name="OTLSHAPE_TB_00000000000000000000000000000000_TimescaleInterval2">
            <a:extLst>
              <a:ext uri="{FF2B5EF4-FFF2-40B4-BE49-F238E27FC236}">
                <a16:creationId xmlns:a16="http://schemas.microsoft.com/office/drawing/2014/main" id="{D7F95BB3-A940-45A0-AABD-201E5D905903}"/>
              </a:ext>
            </a:extLst>
          </p:cNvPr>
          <p:cNvSpPr txBox="1"/>
          <p:nvPr>
            <p:custDataLst>
              <p:tags r:id="rId80"/>
            </p:custDataLst>
          </p:nvPr>
        </p:nvSpPr>
        <p:spPr>
          <a:xfrm>
            <a:off x="2753254" y="5102569"/>
            <a:ext cx="352661" cy="2336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IN" sz="1600" spc="-34">
                <a:solidFill>
                  <a:srgbClr val="E7E6E6"/>
                </a:solidFill>
                <a:latin typeface="Times New Roman" panose="02020603050405020304" pitchFamily="18" charset="0"/>
              </a:rPr>
              <a:t>Aug</a:t>
            </a:r>
          </a:p>
        </p:txBody>
      </p:sp>
      <p:sp>
        <p:nvSpPr>
          <p:cNvPr id="10" name="OTLSHAPE_TB_00000000000000000000000000000000_TimescaleInterval3">
            <a:extLst>
              <a:ext uri="{FF2B5EF4-FFF2-40B4-BE49-F238E27FC236}">
                <a16:creationId xmlns:a16="http://schemas.microsoft.com/office/drawing/2014/main" id="{2B8C05EA-AF24-4662-A535-1EB3B737346A}"/>
              </a:ext>
            </a:extLst>
          </p:cNvPr>
          <p:cNvSpPr txBox="1"/>
          <p:nvPr>
            <p:custDataLst>
              <p:tags r:id="rId81"/>
            </p:custDataLst>
          </p:nvPr>
        </p:nvSpPr>
        <p:spPr>
          <a:xfrm>
            <a:off x="4587875" y="5102569"/>
            <a:ext cx="295466" cy="2336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IN" sz="1600" spc="-34">
                <a:solidFill>
                  <a:srgbClr val="E7E6E6"/>
                </a:solidFill>
                <a:latin typeface="Times New Roman" panose="02020603050405020304" pitchFamily="18" charset="0"/>
              </a:rPr>
              <a:t>Sep</a:t>
            </a:r>
          </a:p>
        </p:txBody>
      </p:sp>
      <p:sp>
        <p:nvSpPr>
          <p:cNvPr id="11" name="OTLSHAPE_TB_00000000000000000000000000000000_TimescaleInterval4">
            <a:extLst>
              <a:ext uri="{FF2B5EF4-FFF2-40B4-BE49-F238E27FC236}">
                <a16:creationId xmlns:a16="http://schemas.microsoft.com/office/drawing/2014/main" id="{04DF036D-E81D-404C-A905-2F9631FACD1B}"/>
              </a:ext>
            </a:extLst>
          </p:cNvPr>
          <p:cNvSpPr txBox="1"/>
          <p:nvPr>
            <p:custDataLst>
              <p:tags r:id="rId82"/>
            </p:custDataLst>
          </p:nvPr>
        </p:nvSpPr>
        <p:spPr>
          <a:xfrm>
            <a:off x="6363315" y="5102569"/>
            <a:ext cx="285014" cy="2336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IN" sz="1600" spc="-34">
                <a:solidFill>
                  <a:srgbClr val="E7E6E6"/>
                </a:solidFill>
                <a:latin typeface="Times New Roman" panose="02020603050405020304" pitchFamily="18" charset="0"/>
              </a:rPr>
              <a:t>Oct</a:t>
            </a:r>
          </a:p>
        </p:txBody>
      </p:sp>
      <p:sp>
        <p:nvSpPr>
          <p:cNvPr id="97" name="OTLSHAPE_SLT_186d8d7ef0d44f719dce66e5acec8b7b_JoinedDate">
            <a:extLst>
              <a:ext uri="{FF2B5EF4-FFF2-40B4-BE49-F238E27FC236}">
                <a16:creationId xmlns:a16="http://schemas.microsoft.com/office/drawing/2014/main" id="{3FF04F9D-AE24-4974-9415-783B72DC9A1C}"/>
              </a:ext>
            </a:extLst>
          </p:cNvPr>
          <p:cNvSpPr txBox="1"/>
          <p:nvPr>
            <p:custDataLst>
              <p:tags r:id="rId83"/>
            </p:custDataLst>
          </p:nvPr>
        </p:nvSpPr>
        <p:spPr>
          <a:xfrm>
            <a:off x="653028" y="2008045"/>
            <a:ext cx="685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IN" sz="1000" spc="-4" dirty="0">
                <a:solidFill>
                  <a:srgbClr val="44546A"/>
                </a:solidFill>
                <a:latin typeface="Calibri" panose="020F0502020204030204" pitchFamily="34" charset="0"/>
              </a:rPr>
              <a:t>Jul 10 - Jul 20</a:t>
            </a:r>
          </a:p>
        </p:txBody>
      </p:sp>
      <p:sp>
        <p:nvSpPr>
          <p:cNvPr id="98" name="OTLSHAPE_SLT_186d8d7ef0d44f719dce66e5acec8b7b_Title">
            <a:extLst>
              <a:ext uri="{FF2B5EF4-FFF2-40B4-BE49-F238E27FC236}">
                <a16:creationId xmlns:a16="http://schemas.microsoft.com/office/drawing/2014/main" id="{5B079E4B-21E6-4E85-9A67-27AF9D116B7B}"/>
              </a:ext>
            </a:extLst>
          </p:cNvPr>
          <p:cNvSpPr txBox="1"/>
          <p:nvPr>
            <p:custDataLst>
              <p:tags r:id="rId84"/>
            </p:custDataLst>
          </p:nvPr>
        </p:nvSpPr>
        <p:spPr>
          <a:xfrm>
            <a:off x="2089519" y="2000298"/>
            <a:ext cx="800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IN" sz="1100" b="1" spc="-8" dirty="0">
                <a:solidFill>
                  <a:schemeClr val="dk1"/>
                </a:solidFill>
                <a:latin typeface="Calibri" panose="020F0502020204030204" pitchFamily="34" charset="0"/>
              </a:rPr>
              <a:t> Stock Market</a:t>
            </a:r>
          </a:p>
        </p:txBody>
      </p:sp>
      <p:sp>
        <p:nvSpPr>
          <p:cNvPr id="105" name="OTLSHAPE_SLT_6fdd801ff484486490ef63d5d95a73f5_JoinedDate">
            <a:extLst>
              <a:ext uri="{FF2B5EF4-FFF2-40B4-BE49-F238E27FC236}">
                <a16:creationId xmlns:a16="http://schemas.microsoft.com/office/drawing/2014/main" id="{60876AA2-9DB9-4788-80EA-D54FE29741FF}"/>
              </a:ext>
            </a:extLst>
          </p:cNvPr>
          <p:cNvSpPr txBox="1"/>
          <p:nvPr>
            <p:custDataLst>
              <p:tags r:id="rId85"/>
            </p:custDataLst>
          </p:nvPr>
        </p:nvSpPr>
        <p:spPr>
          <a:xfrm>
            <a:off x="1244841" y="2242064"/>
            <a:ext cx="685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IN" sz="1000" spc="-4">
                <a:solidFill>
                  <a:srgbClr val="44546A"/>
                </a:solidFill>
                <a:latin typeface="Calibri" panose="020F0502020204030204" pitchFamily="34" charset="0"/>
              </a:rPr>
              <a:t>Jul 20 - Jul 30</a:t>
            </a:r>
          </a:p>
        </p:txBody>
      </p:sp>
      <p:sp>
        <p:nvSpPr>
          <p:cNvPr id="106" name="OTLSHAPE_SLT_6fdd801ff484486490ef63d5d95a73f5_Title">
            <a:extLst>
              <a:ext uri="{FF2B5EF4-FFF2-40B4-BE49-F238E27FC236}">
                <a16:creationId xmlns:a16="http://schemas.microsoft.com/office/drawing/2014/main" id="{D668C993-9488-477A-90F2-E9ED9565D5E9}"/>
              </a:ext>
            </a:extLst>
          </p:cNvPr>
          <p:cNvSpPr txBox="1"/>
          <p:nvPr>
            <p:custDataLst>
              <p:tags r:id="rId86"/>
            </p:custDataLst>
          </p:nvPr>
        </p:nvSpPr>
        <p:spPr>
          <a:xfrm>
            <a:off x="2681332" y="2234317"/>
            <a:ext cx="15240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IN" sz="1100" b="1" spc="-8" dirty="0">
                <a:solidFill>
                  <a:schemeClr val="dk1"/>
                </a:solidFill>
                <a:latin typeface="Calibri" panose="020F0502020204030204" pitchFamily="34" charset="0"/>
              </a:rPr>
              <a:t>  Back-Testing &amp; Indicators</a:t>
            </a:r>
          </a:p>
        </p:txBody>
      </p:sp>
      <p:sp>
        <p:nvSpPr>
          <p:cNvPr id="113" name="OTLSHAPE_SLT_e8b9bcd090db4b9295553b882232725b_JoinedDate">
            <a:extLst>
              <a:ext uri="{FF2B5EF4-FFF2-40B4-BE49-F238E27FC236}">
                <a16:creationId xmlns:a16="http://schemas.microsoft.com/office/drawing/2014/main" id="{A537FED0-9B05-4E00-8216-90022B129A1D}"/>
              </a:ext>
            </a:extLst>
          </p:cNvPr>
          <p:cNvSpPr txBox="1"/>
          <p:nvPr>
            <p:custDataLst>
              <p:tags r:id="rId87"/>
            </p:custDataLst>
          </p:nvPr>
        </p:nvSpPr>
        <p:spPr>
          <a:xfrm>
            <a:off x="2010514" y="2476082"/>
            <a:ext cx="749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IN" sz="1000" spc="-4">
                <a:solidFill>
                  <a:srgbClr val="44546A"/>
                </a:solidFill>
                <a:latin typeface="Calibri" panose="020F0502020204030204" pitchFamily="34" charset="0"/>
              </a:rPr>
              <a:t>Aug 3 - Aug 10</a:t>
            </a:r>
          </a:p>
        </p:txBody>
      </p:sp>
      <p:sp>
        <p:nvSpPr>
          <p:cNvPr id="114" name="OTLSHAPE_SLT_e8b9bcd090db4b9295553b882232725b_Title">
            <a:extLst>
              <a:ext uri="{FF2B5EF4-FFF2-40B4-BE49-F238E27FC236}">
                <a16:creationId xmlns:a16="http://schemas.microsoft.com/office/drawing/2014/main" id="{3310C20E-9223-47FD-A68E-F08B11179702}"/>
              </a:ext>
            </a:extLst>
          </p:cNvPr>
          <p:cNvSpPr txBox="1"/>
          <p:nvPr>
            <p:custDataLst>
              <p:tags r:id="rId88"/>
            </p:custDataLst>
          </p:nvPr>
        </p:nvSpPr>
        <p:spPr>
          <a:xfrm>
            <a:off x="3332326" y="2468335"/>
            <a:ext cx="419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IN" sz="1100" b="1" spc="-6" dirty="0">
                <a:solidFill>
                  <a:schemeClr val="dk1"/>
                </a:solidFill>
                <a:latin typeface="Calibri" panose="020F0502020204030204" pitchFamily="34" charset="0"/>
              </a:rPr>
              <a:t>Python</a:t>
            </a:r>
          </a:p>
        </p:txBody>
      </p:sp>
      <p:sp>
        <p:nvSpPr>
          <p:cNvPr id="121" name="OTLSHAPE_SLT_a300b52c4d80437b9be41917469f4f64_JoinedDate">
            <a:extLst>
              <a:ext uri="{FF2B5EF4-FFF2-40B4-BE49-F238E27FC236}">
                <a16:creationId xmlns:a16="http://schemas.microsoft.com/office/drawing/2014/main" id="{C8019307-1D39-45B8-966F-4F7FCEAE7368}"/>
              </a:ext>
            </a:extLst>
          </p:cNvPr>
          <p:cNvSpPr txBox="1"/>
          <p:nvPr>
            <p:custDataLst>
              <p:tags r:id="rId89"/>
            </p:custDataLst>
          </p:nvPr>
        </p:nvSpPr>
        <p:spPr>
          <a:xfrm>
            <a:off x="2656301" y="2710101"/>
            <a:ext cx="812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IN" sz="1000" spc="-4">
                <a:solidFill>
                  <a:srgbClr val="44546A"/>
                </a:solidFill>
                <a:latin typeface="Calibri" panose="020F0502020204030204" pitchFamily="34" charset="0"/>
              </a:rPr>
              <a:t>Aug 15 - Aug 30</a:t>
            </a:r>
          </a:p>
        </p:txBody>
      </p:sp>
      <p:sp>
        <p:nvSpPr>
          <p:cNvPr id="122" name="OTLSHAPE_SLT_a300b52c4d80437b9be41917469f4f64_Title">
            <a:extLst>
              <a:ext uri="{FF2B5EF4-FFF2-40B4-BE49-F238E27FC236}">
                <a16:creationId xmlns:a16="http://schemas.microsoft.com/office/drawing/2014/main" id="{DB579706-A42F-4AF2-ABAA-5534F6A49E8E}"/>
              </a:ext>
            </a:extLst>
          </p:cNvPr>
          <p:cNvSpPr txBox="1"/>
          <p:nvPr>
            <p:custDataLst>
              <p:tags r:id="rId90"/>
            </p:custDataLst>
          </p:nvPr>
        </p:nvSpPr>
        <p:spPr>
          <a:xfrm>
            <a:off x="4515953" y="2702354"/>
            <a:ext cx="419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IN" sz="1100" b="1" spc="-6">
                <a:solidFill>
                  <a:schemeClr val="dk1"/>
                </a:solidFill>
                <a:latin typeface="Calibri" panose="020F0502020204030204" pitchFamily="34" charset="0"/>
              </a:rPr>
              <a:t>Django</a:t>
            </a:r>
          </a:p>
        </p:txBody>
      </p:sp>
      <p:sp>
        <p:nvSpPr>
          <p:cNvPr id="129" name="OTLSHAPE_SLT_67fcd51140384240a27a703681b76013_JoinedDate">
            <a:extLst>
              <a:ext uri="{FF2B5EF4-FFF2-40B4-BE49-F238E27FC236}">
                <a16:creationId xmlns:a16="http://schemas.microsoft.com/office/drawing/2014/main" id="{EF7DEB85-BF67-42DF-B328-BC629946F34F}"/>
              </a:ext>
            </a:extLst>
          </p:cNvPr>
          <p:cNvSpPr txBox="1"/>
          <p:nvPr>
            <p:custDataLst>
              <p:tags r:id="rId91"/>
            </p:custDataLst>
          </p:nvPr>
        </p:nvSpPr>
        <p:spPr>
          <a:xfrm>
            <a:off x="3814614" y="2944120"/>
            <a:ext cx="6604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IN" sz="1000" spc="-4">
                <a:solidFill>
                  <a:srgbClr val="44546A"/>
                </a:solidFill>
                <a:latin typeface="Calibri" panose="020F0502020204030204" pitchFamily="34" charset="0"/>
              </a:rPr>
              <a:t>Sep 1 - Sep 5</a:t>
            </a:r>
          </a:p>
        </p:txBody>
      </p:sp>
      <p:sp>
        <p:nvSpPr>
          <p:cNvPr id="130" name="OTLSHAPE_SLT_67fcd51140384240a27a703681b76013_Title">
            <a:extLst>
              <a:ext uri="{FF2B5EF4-FFF2-40B4-BE49-F238E27FC236}">
                <a16:creationId xmlns:a16="http://schemas.microsoft.com/office/drawing/2014/main" id="{9C2A9239-798E-4178-812B-758FBA531FB3}"/>
              </a:ext>
            </a:extLst>
          </p:cNvPr>
          <p:cNvSpPr txBox="1"/>
          <p:nvPr>
            <p:custDataLst>
              <p:tags r:id="rId92"/>
            </p:custDataLst>
          </p:nvPr>
        </p:nvSpPr>
        <p:spPr>
          <a:xfrm>
            <a:off x="4871041" y="2936373"/>
            <a:ext cx="1358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IN" sz="1100" b="1" spc="-8" dirty="0">
                <a:solidFill>
                  <a:schemeClr val="dk1"/>
                </a:solidFill>
                <a:latin typeface="Calibri" panose="020F0502020204030204" pitchFamily="34" charset="0"/>
              </a:rPr>
              <a:t>Front-End Technologies</a:t>
            </a:r>
          </a:p>
        </p:txBody>
      </p:sp>
      <p:sp>
        <p:nvSpPr>
          <p:cNvPr id="142" name="OTLSHAPE_SLT_b231c9c6532b4728b28f7db2befee787_JoinedDate">
            <a:extLst>
              <a:ext uri="{FF2B5EF4-FFF2-40B4-BE49-F238E27FC236}">
                <a16:creationId xmlns:a16="http://schemas.microsoft.com/office/drawing/2014/main" id="{BF680266-B4ED-4E09-9772-92131BBE4750}"/>
              </a:ext>
            </a:extLst>
          </p:cNvPr>
          <p:cNvSpPr txBox="1"/>
          <p:nvPr>
            <p:custDataLst>
              <p:tags r:id="rId93"/>
            </p:custDataLst>
          </p:nvPr>
        </p:nvSpPr>
        <p:spPr>
          <a:xfrm>
            <a:off x="4046132" y="3254338"/>
            <a:ext cx="7239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IN" sz="1000" spc="-4">
                <a:solidFill>
                  <a:srgbClr val="44546A"/>
                </a:solidFill>
                <a:latin typeface="Calibri" panose="020F0502020204030204" pitchFamily="34" charset="0"/>
              </a:rPr>
              <a:t>Sep 6 - Sep 11</a:t>
            </a:r>
          </a:p>
        </p:txBody>
      </p:sp>
      <p:sp>
        <p:nvSpPr>
          <p:cNvPr id="143" name="OTLSHAPE_SLT_b231c9c6532b4728b28f7db2befee787_Title">
            <a:extLst>
              <a:ext uri="{FF2B5EF4-FFF2-40B4-BE49-F238E27FC236}">
                <a16:creationId xmlns:a16="http://schemas.microsoft.com/office/drawing/2014/main" id="{A0C61332-7A2A-45A8-BEF4-73798731B8DF}"/>
              </a:ext>
            </a:extLst>
          </p:cNvPr>
          <p:cNvSpPr txBox="1"/>
          <p:nvPr>
            <p:custDataLst>
              <p:tags r:id="rId94"/>
            </p:custDataLst>
          </p:nvPr>
        </p:nvSpPr>
        <p:spPr>
          <a:xfrm>
            <a:off x="5226128" y="3246591"/>
            <a:ext cx="10922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IN" sz="1100" b="1" spc="-6">
                <a:solidFill>
                  <a:schemeClr val="dk1"/>
                </a:solidFill>
                <a:latin typeface="Calibri" panose="020F0502020204030204" pitchFamily="34" charset="0"/>
              </a:rPr>
              <a:t>Creating Indicators</a:t>
            </a:r>
          </a:p>
        </p:txBody>
      </p:sp>
      <p:sp>
        <p:nvSpPr>
          <p:cNvPr id="150" name="OTLSHAPE_SLT_e745007dcb4e431ba96b2c3c13ff03e5_JoinedDate">
            <a:extLst>
              <a:ext uri="{FF2B5EF4-FFF2-40B4-BE49-F238E27FC236}">
                <a16:creationId xmlns:a16="http://schemas.microsoft.com/office/drawing/2014/main" id="{A7B3F74A-19D6-4734-BF02-1A09E2EC8FDA}"/>
              </a:ext>
            </a:extLst>
          </p:cNvPr>
          <p:cNvSpPr txBox="1"/>
          <p:nvPr>
            <p:custDataLst>
              <p:tags r:id="rId95"/>
            </p:custDataLst>
          </p:nvPr>
        </p:nvSpPr>
        <p:spPr>
          <a:xfrm>
            <a:off x="4573556" y="3488357"/>
            <a:ext cx="800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IN" sz="1000" spc="-4">
                <a:solidFill>
                  <a:srgbClr val="44546A"/>
                </a:solidFill>
                <a:latin typeface="Calibri" panose="020F0502020204030204" pitchFamily="34" charset="0"/>
              </a:rPr>
              <a:t>Sep 16 - Sep 30</a:t>
            </a:r>
          </a:p>
        </p:txBody>
      </p:sp>
      <p:sp>
        <p:nvSpPr>
          <p:cNvPr id="151" name="OTLSHAPE_SLT_e745007dcb4e431ba96b2c3c13ff03e5_Title">
            <a:extLst>
              <a:ext uri="{FF2B5EF4-FFF2-40B4-BE49-F238E27FC236}">
                <a16:creationId xmlns:a16="http://schemas.microsoft.com/office/drawing/2014/main" id="{9ABB2076-E532-4FFA-8A75-457E10FF8875}"/>
              </a:ext>
            </a:extLst>
          </p:cNvPr>
          <p:cNvSpPr txBox="1"/>
          <p:nvPr>
            <p:custDataLst>
              <p:tags r:id="rId96"/>
            </p:custDataLst>
          </p:nvPr>
        </p:nvSpPr>
        <p:spPr>
          <a:xfrm>
            <a:off x="6350574" y="3480610"/>
            <a:ext cx="18034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IN" sz="1100" b="1" spc="-6">
                <a:solidFill>
                  <a:schemeClr val="dk1"/>
                </a:solidFill>
                <a:latin typeface="Calibri" panose="020F0502020204030204" pitchFamily="34" charset="0"/>
              </a:rPr>
              <a:t>Creating Backtesting Algorithm</a:t>
            </a:r>
          </a:p>
        </p:txBody>
      </p:sp>
      <p:sp>
        <p:nvSpPr>
          <p:cNvPr id="158" name="OTLSHAPE_SLT_17db5818ec5a4be985c4d68578b193aa_JoinedDate">
            <a:extLst>
              <a:ext uri="{FF2B5EF4-FFF2-40B4-BE49-F238E27FC236}">
                <a16:creationId xmlns:a16="http://schemas.microsoft.com/office/drawing/2014/main" id="{3830790C-66F7-42E8-93B1-13F8E510F36E}"/>
              </a:ext>
            </a:extLst>
          </p:cNvPr>
          <p:cNvSpPr txBox="1"/>
          <p:nvPr>
            <p:custDataLst>
              <p:tags r:id="rId97"/>
            </p:custDataLst>
          </p:nvPr>
        </p:nvSpPr>
        <p:spPr>
          <a:xfrm>
            <a:off x="5541497" y="3738716"/>
            <a:ext cx="711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IN" sz="1000" spc="-4">
                <a:solidFill>
                  <a:srgbClr val="44546A"/>
                </a:solidFill>
                <a:latin typeface="Calibri" panose="020F0502020204030204" pitchFamily="34" charset="0"/>
              </a:rPr>
              <a:t>Oct 1 - Oct 17</a:t>
            </a:r>
          </a:p>
        </p:txBody>
      </p:sp>
      <p:sp>
        <p:nvSpPr>
          <p:cNvPr id="159" name="OTLSHAPE_SLT_17db5818ec5a4be985c4d68578b193aa_Title">
            <a:extLst>
              <a:ext uri="{FF2B5EF4-FFF2-40B4-BE49-F238E27FC236}">
                <a16:creationId xmlns:a16="http://schemas.microsoft.com/office/drawing/2014/main" id="{F6526260-10A9-44FD-8B46-5254B3C7BC5B}"/>
              </a:ext>
            </a:extLst>
          </p:cNvPr>
          <p:cNvSpPr txBox="1"/>
          <p:nvPr>
            <p:custDataLst>
              <p:tags r:id="rId98"/>
            </p:custDataLst>
          </p:nvPr>
        </p:nvSpPr>
        <p:spPr>
          <a:xfrm>
            <a:off x="7356656" y="3730969"/>
            <a:ext cx="419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IN" sz="1100" b="1" spc="-6">
                <a:solidFill>
                  <a:schemeClr val="dk1"/>
                </a:solidFill>
                <a:latin typeface="Calibri" panose="020F0502020204030204" pitchFamily="34" charset="0"/>
              </a:rPr>
              <a:t>Django</a:t>
            </a:r>
          </a:p>
        </p:txBody>
      </p:sp>
      <p:sp>
        <p:nvSpPr>
          <p:cNvPr id="166" name="OTLSHAPE_SLT_458acfd7b7bf469b9ea3bdc852dd56ab_JoinedDate">
            <a:extLst>
              <a:ext uri="{FF2B5EF4-FFF2-40B4-BE49-F238E27FC236}">
                <a16:creationId xmlns:a16="http://schemas.microsoft.com/office/drawing/2014/main" id="{B6C86515-C4B9-4212-B647-EB31D2FE5183}"/>
              </a:ext>
            </a:extLst>
          </p:cNvPr>
          <p:cNvSpPr txBox="1"/>
          <p:nvPr>
            <p:custDataLst>
              <p:tags r:id="rId99"/>
            </p:custDataLst>
          </p:nvPr>
        </p:nvSpPr>
        <p:spPr>
          <a:xfrm>
            <a:off x="6424009" y="4150535"/>
            <a:ext cx="774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IN" sz="1000" spc="-4">
                <a:solidFill>
                  <a:srgbClr val="44546A"/>
                </a:solidFill>
                <a:latin typeface="Calibri" panose="020F0502020204030204" pitchFamily="34" charset="0"/>
              </a:rPr>
              <a:t>Oct 17 - Oct 25</a:t>
            </a:r>
          </a:p>
        </p:txBody>
      </p:sp>
      <p:sp>
        <p:nvSpPr>
          <p:cNvPr id="167" name="OTLSHAPE_SLT_458acfd7b7bf469b9ea3bdc852dd56ab_Title">
            <a:extLst>
              <a:ext uri="{FF2B5EF4-FFF2-40B4-BE49-F238E27FC236}">
                <a16:creationId xmlns:a16="http://schemas.microsoft.com/office/drawing/2014/main" id="{1BF9AFC0-E751-492D-B8BD-3B4184FE79A1}"/>
              </a:ext>
            </a:extLst>
          </p:cNvPr>
          <p:cNvSpPr txBox="1"/>
          <p:nvPr>
            <p:custDataLst>
              <p:tags r:id="rId100"/>
            </p:custDataLst>
          </p:nvPr>
        </p:nvSpPr>
        <p:spPr>
          <a:xfrm>
            <a:off x="7830107" y="4057529"/>
            <a:ext cx="838200" cy="34103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IN" sz="1100" b="1">
                <a:solidFill>
                  <a:schemeClr val="dk1"/>
                </a:solidFill>
                <a:latin typeface="Calibri" panose="020F0502020204030204" pitchFamily="34" charset="0"/>
              </a:rPr>
              <a:t>HTML/CSS/JS/Bootstrap</a:t>
            </a:r>
          </a:p>
        </p:txBody>
      </p:sp>
      <p:sp>
        <p:nvSpPr>
          <p:cNvPr id="174" name="OTLSHAPE_SLT_056ab6f7be674415896b15e4df83af42_JoinedDate">
            <a:extLst>
              <a:ext uri="{FF2B5EF4-FFF2-40B4-BE49-F238E27FC236}">
                <a16:creationId xmlns:a16="http://schemas.microsoft.com/office/drawing/2014/main" id="{8668A15F-8588-423A-9ED7-1385FAC055DC}"/>
              </a:ext>
            </a:extLst>
          </p:cNvPr>
          <p:cNvSpPr txBox="1"/>
          <p:nvPr>
            <p:custDataLst>
              <p:tags r:id="rId101"/>
            </p:custDataLst>
          </p:nvPr>
        </p:nvSpPr>
        <p:spPr>
          <a:xfrm>
            <a:off x="6956641" y="4624837"/>
            <a:ext cx="774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IN" sz="1000" spc="-4">
                <a:solidFill>
                  <a:srgbClr val="44546A"/>
                </a:solidFill>
                <a:latin typeface="Calibri" panose="020F0502020204030204" pitchFamily="34" charset="0"/>
              </a:rPr>
              <a:t>Oct 26 - Oct 28</a:t>
            </a:r>
          </a:p>
        </p:txBody>
      </p:sp>
      <p:sp>
        <p:nvSpPr>
          <p:cNvPr id="175" name="OTLSHAPE_SLT_056ab6f7be674415896b15e4df83af42_Title">
            <a:extLst>
              <a:ext uri="{FF2B5EF4-FFF2-40B4-BE49-F238E27FC236}">
                <a16:creationId xmlns:a16="http://schemas.microsoft.com/office/drawing/2014/main" id="{E7C904B4-6275-45BA-8FB3-C3877D9BCF15}"/>
              </a:ext>
            </a:extLst>
          </p:cNvPr>
          <p:cNvSpPr txBox="1"/>
          <p:nvPr>
            <p:custDataLst>
              <p:tags r:id="rId102"/>
            </p:custDataLst>
          </p:nvPr>
        </p:nvSpPr>
        <p:spPr>
          <a:xfrm>
            <a:off x="8007650" y="4617091"/>
            <a:ext cx="5334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IN" sz="1100" b="1" spc="-8">
                <a:solidFill>
                  <a:schemeClr val="dk1"/>
                </a:solidFill>
                <a:latin typeface="Calibri" panose="020F0502020204030204" pitchFamily="34" charset="0"/>
              </a:rPr>
              <a:t>Polishing</a:t>
            </a:r>
          </a:p>
        </p:txBody>
      </p:sp>
      <p:sp>
        <p:nvSpPr>
          <p:cNvPr id="176" name="OTLSHAPE_SLT_056ab6f7be674415896b15e4df83af42_TextPercentage">
            <a:extLst>
              <a:ext uri="{FF2B5EF4-FFF2-40B4-BE49-F238E27FC236}">
                <a16:creationId xmlns:a16="http://schemas.microsoft.com/office/drawing/2014/main" id="{9AAC5DC7-11FD-42E9-9252-9DAC1A23F3E2}"/>
              </a:ext>
            </a:extLst>
          </p:cNvPr>
          <p:cNvSpPr txBox="1"/>
          <p:nvPr>
            <p:custDataLst>
              <p:tags r:id="rId103"/>
            </p:custDataLst>
          </p:nvPr>
        </p:nvSpPr>
        <p:spPr>
          <a:xfrm>
            <a:off x="7779348" y="4462066"/>
            <a:ext cx="292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IN" sz="1000" spc="-8">
                <a:solidFill>
                  <a:srgbClr val="EEECE1"/>
                </a:solidFill>
                <a:latin typeface="Calibri" panose="020F0502020204030204" pitchFamily="34" charset="0"/>
              </a:rPr>
              <a:t>100%</a:t>
            </a:r>
          </a:p>
        </p:txBody>
      </p:sp>
      <p:cxnSp>
        <p:nvCxnSpPr>
          <p:cNvPr id="16" name="OTLSHAPE_TB_00000000000000000000000000000000_Separator1">
            <a:extLst>
              <a:ext uri="{FF2B5EF4-FFF2-40B4-BE49-F238E27FC236}">
                <a16:creationId xmlns:a16="http://schemas.microsoft.com/office/drawing/2014/main" id="{B19BD0F8-FD39-442C-8629-262B98401184}"/>
              </a:ext>
            </a:extLst>
          </p:cNvPr>
          <p:cNvCxnSpPr/>
          <p:nvPr>
            <p:custDataLst>
              <p:tags r:id="rId104"/>
            </p:custDataLst>
          </p:nvPr>
        </p:nvCxnSpPr>
        <p:spPr>
          <a:xfrm>
            <a:off x="2689753" y="5092409"/>
            <a:ext cx="0" cy="254000"/>
          </a:xfrm>
          <a:prstGeom prst="line">
            <a:avLst/>
          </a:prstGeom>
          <a:ln w="7620" cap="flat" cmpd="sng" algn="ctr">
            <a:solidFill>
              <a:srgbClr val="E7E6E6">
                <a:alpha val="2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OTLSHAPE_TB_00000000000000000000000000000000_Separator2">
            <a:extLst>
              <a:ext uri="{FF2B5EF4-FFF2-40B4-BE49-F238E27FC236}">
                <a16:creationId xmlns:a16="http://schemas.microsoft.com/office/drawing/2014/main" id="{C26829A7-F5A2-4ACF-A1C9-BA872D5D70D0}"/>
              </a:ext>
            </a:extLst>
          </p:cNvPr>
          <p:cNvCxnSpPr/>
          <p:nvPr>
            <p:custDataLst>
              <p:tags r:id="rId105"/>
            </p:custDataLst>
          </p:nvPr>
        </p:nvCxnSpPr>
        <p:spPr>
          <a:xfrm>
            <a:off x="4524374" y="5092409"/>
            <a:ext cx="0" cy="254000"/>
          </a:xfrm>
          <a:prstGeom prst="line">
            <a:avLst/>
          </a:prstGeom>
          <a:ln w="7620" cap="flat" cmpd="sng" algn="ctr">
            <a:solidFill>
              <a:srgbClr val="E7E6E6">
                <a:alpha val="2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OTLSHAPE_TB_00000000000000000000000000000000_Separator3">
            <a:extLst>
              <a:ext uri="{FF2B5EF4-FFF2-40B4-BE49-F238E27FC236}">
                <a16:creationId xmlns:a16="http://schemas.microsoft.com/office/drawing/2014/main" id="{5AFA30EE-6E03-462D-8157-B2E4BB2F4DD5}"/>
              </a:ext>
            </a:extLst>
          </p:cNvPr>
          <p:cNvCxnSpPr/>
          <p:nvPr>
            <p:custDataLst>
              <p:tags r:id="rId106"/>
            </p:custDataLst>
          </p:nvPr>
        </p:nvCxnSpPr>
        <p:spPr>
          <a:xfrm>
            <a:off x="6299814" y="5092409"/>
            <a:ext cx="0" cy="254000"/>
          </a:xfrm>
          <a:prstGeom prst="line">
            <a:avLst/>
          </a:prstGeom>
          <a:ln w="7620" cap="flat" cmpd="sng" algn="ctr">
            <a:solidFill>
              <a:srgbClr val="E7E6E6">
                <a:alpha val="2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itle 1">
            <a:extLst>
              <a:ext uri="{FF2B5EF4-FFF2-40B4-BE49-F238E27FC236}">
                <a16:creationId xmlns:a16="http://schemas.microsoft.com/office/drawing/2014/main" id="{291B5A34-B869-4417-AA27-F649E4040AA7}"/>
              </a:ext>
            </a:extLst>
          </p:cNvPr>
          <p:cNvSpPr txBox="1">
            <a:spLocks/>
          </p:cNvSpPr>
          <p:nvPr/>
        </p:nvSpPr>
        <p:spPr>
          <a:xfrm>
            <a:off x="457200" y="365395"/>
            <a:ext cx="4876800" cy="799306"/>
          </a:xfrm>
          <a:prstGeom prst="rect">
            <a:avLst/>
          </a:prstGeom>
        </p:spPr>
        <p:txBody>
          <a:bodyPr/>
          <a:lstStyle>
            <a:lvl1pPr marL="182880" algn="l" rtl="0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Planning</a:t>
            </a: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8455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3246DB-0D2A-47C9-8017-8C722AD76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02" y="1600199"/>
            <a:ext cx="8153638" cy="50691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FBE5F7-93A8-4B87-B873-EEF5E7855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394"/>
            <a:ext cx="4906888" cy="1047382"/>
          </a:xfrm>
        </p:spPr>
        <p:txBody>
          <a:bodyPr/>
          <a:lstStyle/>
          <a:p>
            <a:r>
              <a:rPr lang="en-IN" dirty="0"/>
              <a:t>Prototypes For Front-End</a:t>
            </a:r>
          </a:p>
        </p:txBody>
      </p:sp>
    </p:spTree>
    <p:extLst>
      <p:ext uri="{BB962C8B-B14F-4D97-AF65-F5344CB8AC3E}">
        <p14:creationId xmlns:p14="http://schemas.microsoft.com/office/powerpoint/2010/main" val="4210672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264179-6553-4AD9-9EF0-7BFC5FE91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286" y="1772816"/>
            <a:ext cx="7710146" cy="471979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0C2215-3CDF-4AB9-A16F-354DFC4AF873}"/>
              </a:ext>
            </a:extLst>
          </p:cNvPr>
          <p:cNvSpPr txBox="1"/>
          <p:nvPr/>
        </p:nvSpPr>
        <p:spPr>
          <a:xfrm>
            <a:off x="5004048" y="1013118"/>
            <a:ext cx="151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Contd..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E9A724-E402-4B4C-8761-E95C33543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394"/>
            <a:ext cx="4906888" cy="1047382"/>
          </a:xfrm>
        </p:spPr>
        <p:txBody>
          <a:bodyPr/>
          <a:lstStyle/>
          <a:p>
            <a:r>
              <a:rPr lang="en-IN" dirty="0"/>
              <a:t>Prototypes For Front-End</a:t>
            </a:r>
          </a:p>
        </p:txBody>
      </p:sp>
    </p:spTree>
    <p:extLst>
      <p:ext uri="{BB962C8B-B14F-4D97-AF65-F5344CB8AC3E}">
        <p14:creationId xmlns:p14="http://schemas.microsoft.com/office/powerpoint/2010/main" val="1022008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BA0EE8-F838-40EB-97E7-C539001A3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26" y="1600199"/>
            <a:ext cx="7704897" cy="480134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5F15654-F49A-4DE3-94C0-B66EBFF2C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394"/>
            <a:ext cx="4906888" cy="1047382"/>
          </a:xfrm>
        </p:spPr>
        <p:txBody>
          <a:bodyPr/>
          <a:lstStyle/>
          <a:p>
            <a:r>
              <a:rPr lang="en-IN" dirty="0"/>
              <a:t>Prototypes For Front-End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32591-FE19-4207-81DE-D70B4D9B63A9}"/>
              </a:ext>
            </a:extLst>
          </p:cNvPr>
          <p:cNvSpPr txBox="1"/>
          <p:nvPr/>
        </p:nvSpPr>
        <p:spPr>
          <a:xfrm>
            <a:off x="5004048" y="1013118"/>
            <a:ext cx="151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Contd..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292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8BF3FC-AE60-4D70-A716-B47855A86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664" y="1600200"/>
            <a:ext cx="5976664" cy="5207142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926432-1A84-4292-9667-C7DCE494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394"/>
            <a:ext cx="4906888" cy="1047382"/>
          </a:xfrm>
        </p:spPr>
        <p:txBody>
          <a:bodyPr/>
          <a:lstStyle/>
          <a:p>
            <a:r>
              <a:rPr lang="en-IN" dirty="0"/>
              <a:t>Prototypes For Front-End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23F7A-3E9E-4D0E-9ED1-151534F7864E}"/>
              </a:ext>
            </a:extLst>
          </p:cNvPr>
          <p:cNvSpPr txBox="1"/>
          <p:nvPr/>
        </p:nvSpPr>
        <p:spPr>
          <a:xfrm>
            <a:off x="5004048" y="1013118"/>
            <a:ext cx="151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Contd..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018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29CAF3-2632-49AA-A7F2-DB0B00379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684" y="1600200"/>
            <a:ext cx="7724756" cy="478112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6EDFBC0-A99D-4A6F-9342-A1E1B7F40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394"/>
            <a:ext cx="4906888" cy="1047382"/>
          </a:xfrm>
        </p:spPr>
        <p:txBody>
          <a:bodyPr/>
          <a:lstStyle/>
          <a:p>
            <a:r>
              <a:rPr lang="en-IN" dirty="0"/>
              <a:t>Prototypes For Front-End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008C7-81C9-46D8-93F2-A05EFAF3BCAC}"/>
              </a:ext>
            </a:extLst>
          </p:cNvPr>
          <p:cNvSpPr txBox="1"/>
          <p:nvPr/>
        </p:nvSpPr>
        <p:spPr>
          <a:xfrm>
            <a:off x="5004048" y="1013118"/>
            <a:ext cx="151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Contd..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925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A3852-33B7-4406-BA99-95E45936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710FA-504C-4AA8-9E23-A4C809DD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08920"/>
            <a:ext cx="8229600" cy="2348880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To make a back testing algorithm to check different trading strategies.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5822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CDBE-0BED-4111-8010-53BA1840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2FD3-CE41-4C95-B5C0-F26797FB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As we spent almost 2 months for learning of our project, the coding part will be a bit easier.</a:t>
            </a:r>
          </a:p>
          <a:p>
            <a:r>
              <a:rPr lang="en-US" sz="2400" dirty="0"/>
              <a:t>Coding indicators will be done by all.</a:t>
            </a:r>
          </a:p>
          <a:p>
            <a:r>
              <a:rPr lang="en-US" sz="2400" dirty="0"/>
              <a:t>Priyanshu will code the back testing algorithm.</a:t>
            </a:r>
          </a:p>
          <a:p>
            <a:r>
              <a:rPr lang="en-US" sz="2400" dirty="0"/>
              <a:t>Tanmay will integrate that code to html &amp; make a basic set of webpages.</a:t>
            </a:r>
          </a:p>
          <a:p>
            <a:r>
              <a:rPr lang="en-US" sz="2400" dirty="0"/>
              <a:t>Darshan &amp; Yash will use Html, CSS, JS &amp; bootstrap to design our website into our desired stage.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36762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2653-5689-4ED5-B1D4-504CAD56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 Shots.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AFFE9B-52D9-4396-9B07-8AA38EDFC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80235"/>
            <a:ext cx="8229600" cy="4011929"/>
          </a:xfrm>
        </p:spPr>
      </p:pic>
    </p:spTree>
    <p:extLst>
      <p:ext uri="{BB962C8B-B14F-4D97-AF65-F5344CB8AC3E}">
        <p14:creationId xmlns:p14="http://schemas.microsoft.com/office/powerpoint/2010/main" val="2973203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2653-5689-4ED5-B1D4-504CAD56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 Shots.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20AD16-D6F5-40C7-A9C4-989556E9B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67782"/>
            <a:ext cx="8229600" cy="403683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67E5AF-FD2F-474C-86DA-DE0C08869A57}"/>
              </a:ext>
            </a:extLst>
          </p:cNvPr>
          <p:cNvSpPr txBox="1"/>
          <p:nvPr/>
        </p:nvSpPr>
        <p:spPr>
          <a:xfrm>
            <a:off x="5004048" y="1013118"/>
            <a:ext cx="151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Contd..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69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2653-5689-4ED5-B1D4-504CAD56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 Shots.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FC286B-7E9C-4144-858B-43F0C08E2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55857"/>
            <a:ext cx="8229600" cy="406068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67E5AF-FD2F-474C-86DA-DE0C08869A57}"/>
              </a:ext>
            </a:extLst>
          </p:cNvPr>
          <p:cNvSpPr txBox="1"/>
          <p:nvPr/>
        </p:nvSpPr>
        <p:spPr>
          <a:xfrm>
            <a:off x="5004048" y="1013118"/>
            <a:ext cx="151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Contd..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202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2653-5689-4ED5-B1D4-504CAD56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 Shots.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123837-36DC-4C91-B3B2-7186F30F8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82378"/>
            <a:ext cx="8229600" cy="400764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67E5AF-FD2F-474C-86DA-DE0C08869A57}"/>
              </a:ext>
            </a:extLst>
          </p:cNvPr>
          <p:cNvSpPr txBox="1"/>
          <p:nvPr/>
        </p:nvSpPr>
        <p:spPr>
          <a:xfrm>
            <a:off x="5004048" y="1013118"/>
            <a:ext cx="151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Contd..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05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2653-5689-4ED5-B1D4-504CAD56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 Shots.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08155D-FC99-4034-9D00-C0B588A4A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43960"/>
            <a:ext cx="8229600" cy="408448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67E5AF-FD2F-474C-86DA-DE0C08869A57}"/>
              </a:ext>
            </a:extLst>
          </p:cNvPr>
          <p:cNvSpPr txBox="1"/>
          <p:nvPr/>
        </p:nvSpPr>
        <p:spPr>
          <a:xfrm>
            <a:off x="5004048" y="1013118"/>
            <a:ext cx="151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Contd..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178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4DFC-7F5F-4EFE-8900-0E0D1CC41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EBA47-E412-489C-8868-AA7BA6FA9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See the demo.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0513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8B6D-1728-4ACD-B813-B6A66A7A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website just back-tests strategies over past data, there’s no way of knowing if the user’s strategy works.</a:t>
            </a:r>
          </a:p>
          <a:p>
            <a:r>
              <a:rPr lang="en-US" dirty="0"/>
              <a:t>Our website don’t work for complex strategies.</a:t>
            </a:r>
          </a:p>
          <a:p>
            <a:r>
              <a:rPr lang="en-US" dirty="0"/>
              <a:t>It has limited number of back-testing algorithms for only famous indicators which are used by all.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7B54DE-6B32-4042-A0A0-EE7FCE5B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1877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28AE-889B-4A81-B490-290175C8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23BF3-66EA-4075-BF02-C0454FACB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AI/ML &amp; Data Science In our project we can improve our project in a way that it predicts that the strategy will work or fail.</a:t>
            </a:r>
          </a:p>
          <a:p>
            <a:r>
              <a:rPr lang="en-US" dirty="0"/>
              <a:t>Also we can make a design a near-to-perfect strategy which will work in almost all the stocks.</a:t>
            </a:r>
          </a:p>
          <a:p>
            <a:r>
              <a:rPr lang="en-US" dirty="0"/>
              <a:t>We can add other indicators &amp; their back-testing algorithms.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35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2F3D-812B-439D-A592-405335A3E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60525-4FF2-44F5-9740-517A1F557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made a fully responsive website for </a:t>
            </a:r>
            <a:br>
              <a:rPr lang="en-US" dirty="0"/>
            </a:br>
            <a:r>
              <a:rPr lang="en-US" dirty="0"/>
              <a:t>back-testing of strategies with multiple indicators at a time.</a:t>
            </a:r>
          </a:p>
          <a:p>
            <a:pPr marL="578358" indent="-514350">
              <a:buFont typeface="+mj-lt"/>
              <a:buAutoNum type="arabicPeriod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9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9BA2A-F456-48F6-BC42-E8F47A10E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Hypothesis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452C4-178E-4074-A9F8-F6947E0A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trade or invest in a company, certain people use different trading strategies.</a:t>
            </a:r>
          </a:p>
          <a:p>
            <a:r>
              <a:rPr lang="en-US" dirty="0"/>
              <a:t>First, we have to download the </a:t>
            </a:r>
            <a:r>
              <a:rPr lang="en-US" b="1" dirty="0"/>
              <a:t>accurate</a:t>
            </a:r>
            <a:r>
              <a:rPr lang="en-US" dirty="0"/>
              <a:t> data into excel sheets.</a:t>
            </a:r>
          </a:p>
          <a:p>
            <a:r>
              <a:rPr lang="en-US" dirty="0"/>
              <a:t>Then after that we have to make formula applicable in excel for indicators used in strategies.</a:t>
            </a:r>
          </a:p>
          <a:p>
            <a:r>
              <a:rPr lang="en-US" dirty="0"/>
              <a:t>But still we can’t use excel to back-test strategies.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5354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5FA3D-5E48-421E-93BD-45986008E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664"/>
            <a:ext cx="4876800" cy="792088"/>
          </a:xfrm>
        </p:spPr>
        <p:txBody>
          <a:bodyPr/>
          <a:lstStyle/>
          <a:p>
            <a:r>
              <a:rPr lang="en-IN" dirty="0"/>
              <a:t>Project Outcomes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01154-6B07-44AD-9865-2CFBD94D3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Team-work.</a:t>
            </a:r>
          </a:p>
          <a:p>
            <a:r>
              <a:rPr lang="en-IN" dirty="0"/>
              <a:t>Knowing how to manage while working with a team.</a:t>
            </a:r>
          </a:p>
          <a:p>
            <a:r>
              <a:rPr lang="en-IN" dirty="0"/>
              <a:t>Situational leadership.</a:t>
            </a:r>
          </a:p>
          <a:p>
            <a:r>
              <a:rPr lang="en-IN" dirty="0"/>
              <a:t>New Technologies like : Python, Django, HTML, CSS, JS, Pandas Library of Python ,etc.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5244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5B982-ECC2-4B22-829E-FFD1DB3B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BEB3B-B32B-487E-8BAD-2F3930BDC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Yahoo for fetching data of different stocks/companies.</a:t>
            </a:r>
          </a:p>
          <a:p>
            <a:r>
              <a:rPr lang="en-IN" dirty="0"/>
              <a:t>Trading view- </a:t>
            </a:r>
            <a:r>
              <a:rPr lang="en-IN" dirty="0">
                <a:hlinkClick r:id="rId2"/>
              </a:rPr>
              <a:t>https://in.Tradingview.Com/chart/</a:t>
            </a:r>
            <a:r>
              <a:rPr lang="en-IN" dirty="0"/>
              <a:t>- as a reference to check our algorithms for indicators &amp; also to few formulas for indicators.</a:t>
            </a:r>
          </a:p>
          <a:p>
            <a:r>
              <a:rPr lang="en-IN" dirty="0"/>
              <a:t>Investopedia - </a:t>
            </a:r>
            <a:r>
              <a:rPr lang="en-IN" dirty="0">
                <a:hlinkClick r:id="rId3"/>
              </a:rPr>
              <a:t>https://www.Investopedia.Com/</a:t>
            </a:r>
            <a:r>
              <a:rPr lang="en-IN" dirty="0"/>
              <a:t> &amp; </a:t>
            </a:r>
          </a:p>
          <a:p>
            <a:r>
              <a:rPr lang="en-IN" dirty="0"/>
              <a:t> stock charts - </a:t>
            </a:r>
            <a:r>
              <a:rPr lang="en-IN" dirty="0">
                <a:hlinkClick r:id="rId4"/>
              </a:rPr>
              <a:t>https://stockcharts.Com/</a:t>
            </a:r>
            <a:r>
              <a:rPr lang="en-IN" dirty="0"/>
              <a:t> for formulas of different indicators.</a:t>
            </a:r>
          </a:p>
          <a:p>
            <a:r>
              <a:rPr lang="en-IN" dirty="0"/>
              <a:t>Wireframing - </a:t>
            </a:r>
            <a:r>
              <a:rPr lang="en-IN" dirty="0">
                <a:hlinkClick r:id="rId5"/>
              </a:rPr>
              <a:t>https://wireframe.Cc/</a:t>
            </a:r>
            <a:r>
              <a:rPr lang="en-IN" dirty="0"/>
              <a:t> for making website’s wireframe(sketch).</a:t>
            </a:r>
          </a:p>
        </p:txBody>
      </p:sp>
    </p:spTree>
    <p:extLst>
      <p:ext uri="{BB962C8B-B14F-4D97-AF65-F5344CB8AC3E}">
        <p14:creationId xmlns:p14="http://schemas.microsoft.com/office/powerpoint/2010/main" val="2107345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F28C-FC69-48D4-8559-BA23D4C8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029347"/>
            <a:ext cx="4876800" cy="799306"/>
          </a:xfrm>
        </p:spPr>
        <p:txBody>
          <a:bodyPr/>
          <a:lstStyle/>
          <a:p>
            <a:pPr algn="ctr"/>
            <a:r>
              <a:rPr lang="en-US" dirty="0"/>
              <a:t>Thank You 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1178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3F10-58AB-424B-B096-EDEFAD73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ACF4B-1DC3-4D66-8E9A-751B8D69D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Problems with this process: -</a:t>
            </a:r>
          </a:p>
          <a:p>
            <a:pPr marL="578358" indent="-514350">
              <a:buFont typeface="+mj-lt"/>
              <a:buAutoNum type="arabicPeriod"/>
            </a:pPr>
            <a:r>
              <a:rPr lang="en-US" sz="2400" dirty="0"/>
              <a:t>It is a very long process.</a:t>
            </a:r>
          </a:p>
          <a:p>
            <a:pPr marL="578358" indent="-514350">
              <a:buFont typeface="+mj-lt"/>
              <a:buAutoNum type="arabicPeriod"/>
            </a:pPr>
            <a:r>
              <a:rPr lang="en-US" sz="2400" dirty="0"/>
              <a:t>Finding accurate data is much harder as we’ve experienced such problem.</a:t>
            </a:r>
          </a:p>
          <a:p>
            <a:pPr marL="578358" indent="-514350">
              <a:buFont typeface="+mj-lt"/>
              <a:buAutoNum type="arabicPeriod"/>
            </a:pPr>
            <a:r>
              <a:rPr lang="en-US" sz="2400" dirty="0"/>
              <a:t>Making formulas in excel isn’t easy, for complex algorithms(formulas) of indicators.</a:t>
            </a:r>
          </a:p>
          <a:p>
            <a:pPr marL="578358" indent="-514350">
              <a:buFont typeface="+mj-lt"/>
              <a:buAutoNum type="arabicPeriod"/>
            </a:pPr>
            <a:r>
              <a:rPr lang="en-US" sz="2400" dirty="0"/>
              <a:t>To even find correct formulas for indicators &amp; back testing algorithm is a challenge.</a:t>
            </a:r>
          </a:p>
          <a:p>
            <a:pPr marL="578358" indent="-514350">
              <a:buFont typeface="+mj-lt"/>
              <a:buAutoNum type="arabicPeriod"/>
            </a:pPr>
            <a:r>
              <a:rPr lang="en-US" sz="2400" dirty="0"/>
              <a:t>We will have to update data again &amp; again after each day because stock-market changes everyday.</a:t>
            </a:r>
          </a:p>
          <a:p>
            <a:pPr marL="578358" indent="-514350">
              <a:buFont typeface="+mj-lt"/>
              <a:buAutoNum type="arabicPeriod"/>
            </a:pPr>
            <a:endParaRPr lang="en-US" sz="2400" dirty="0"/>
          </a:p>
          <a:p>
            <a:pPr marL="64008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15560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32B38-46A2-494A-BD24-62730546C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395"/>
            <a:ext cx="5482952" cy="799306"/>
          </a:xfrm>
        </p:spPr>
        <p:txBody>
          <a:bodyPr/>
          <a:lstStyle/>
          <a:p>
            <a:r>
              <a:rPr lang="en-US" dirty="0"/>
              <a:t>Proposed Hypothesis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F691E-D74F-4456-9AC1-393C3762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949577"/>
            <a:ext cx="8229600" cy="3639663"/>
          </a:xfrm>
        </p:spPr>
        <p:txBody>
          <a:bodyPr/>
          <a:lstStyle/>
          <a:p>
            <a:r>
              <a:rPr lang="en-US" dirty="0"/>
              <a:t>Our website will overcome all the previously stated problems because it will directly take data from internet as per the date entered.</a:t>
            </a:r>
          </a:p>
          <a:p>
            <a:r>
              <a:rPr lang="en-US" dirty="0"/>
              <a:t>Algorithms will be programmed &amp; will be more efficient than in excel.</a:t>
            </a:r>
          </a:p>
          <a:p>
            <a:r>
              <a:rPr lang="en-US" dirty="0"/>
              <a:t>It will be much faster comparatively.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A422-1824-4E22-BB68-2BC2E642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395"/>
            <a:ext cx="5194920" cy="799306"/>
          </a:xfrm>
        </p:spPr>
        <p:txBody>
          <a:bodyPr/>
          <a:lstStyle/>
          <a:p>
            <a:r>
              <a:rPr lang="en-US" dirty="0"/>
              <a:t>Scope of the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20BCA-6CD1-42A8-B22E-03C6CB8DC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Functionalities : - </a:t>
            </a:r>
          </a:p>
          <a:p>
            <a:pPr marL="578358" indent="-514350">
              <a:buFont typeface="+mj-lt"/>
              <a:buAutoNum type="arabicPeriod"/>
            </a:pPr>
            <a:r>
              <a:rPr lang="en-US" dirty="0"/>
              <a:t>Back-testing of strategies with varieties of indicators.</a:t>
            </a:r>
          </a:p>
          <a:p>
            <a:pPr marL="578358" indent="-514350">
              <a:buFont typeface="+mj-lt"/>
              <a:buAutoNum type="arabicPeriod"/>
            </a:pPr>
            <a:r>
              <a:rPr lang="en-US" dirty="0"/>
              <a:t>Back-testing for all the stocks &amp; any time period.</a:t>
            </a:r>
          </a:p>
          <a:p>
            <a:pPr marL="578358" indent="-514350">
              <a:buFont typeface="+mj-lt"/>
              <a:buAutoNum type="arabicPeriod"/>
            </a:pPr>
            <a:r>
              <a:rPr lang="en-US" dirty="0"/>
              <a:t>Account based system for usage of above functionality.</a:t>
            </a:r>
          </a:p>
          <a:p>
            <a:pPr marL="64008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1550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6400A-D10C-42CC-9ABE-7B358306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Consolidated List of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4823-919E-4796-9CF5-DF75669E5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Python.</a:t>
            </a:r>
          </a:p>
          <a:p>
            <a:r>
              <a:rPr lang="en-US" dirty="0"/>
              <a:t>Django, pandas.</a:t>
            </a:r>
          </a:p>
          <a:p>
            <a:r>
              <a:rPr lang="en-US" dirty="0"/>
              <a:t>PyCharm.</a:t>
            </a:r>
          </a:p>
          <a:p>
            <a:r>
              <a:rPr lang="en-US" dirty="0"/>
              <a:t>Text editors – vs, atom, sublime text, etc.</a:t>
            </a:r>
          </a:p>
          <a:p>
            <a:r>
              <a:rPr lang="en-US" dirty="0"/>
              <a:t>Html, CSS, JS, Bootstrap.</a:t>
            </a:r>
          </a:p>
          <a:p>
            <a:r>
              <a:rPr lang="en-US" dirty="0"/>
              <a:t>A laptop/pc to be able to execute all these things.</a:t>
            </a:r>
          </a:p>
          <a:p>
            <a:pPr marL="64008" indent="0">
              <a:buNone/>
            </a:pPr>
            <a:endParaRPr lang="en-US" dirty="0"/>
          </a:p>
          <a:p>
            <a:endParaRPr lang="en-US" dirty="0"/>
          </a:p>
          <a:p>
            <a:pPr marL="64008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4317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2EAA5-97F5-4ADA-8643-8BA5E2F10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5626968" cy="1234805"/>
          </a:xfrm>
        </p:spPr>
        <p:txBody>
          <a:bodyPr/>
          <a:lstStyle/>
          <a:p>
            <a:r>
              <a:rPr lang="en-US" dirty="0"/>
              <a:t>Software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1A4DB-19D7-4F45-8CE7-DBDECB001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Python – to code the complex algorithms.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2233E-D80E-41A3-B118-25119FC9F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684" y="2708920"/>
            <a:ext cx="266429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21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C3BB1-F59D-4F1A-A80D-496B40B08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	</a:t>
            </a:r>
            <a:endParaRPr lang="en-IN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02A5E22-7543-4054-8F20-14E0B5F8C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95" y="1556792"/>
            <a:ext cx="8229600" cy="4572000"/>
          </a:xfrm>
        </p:spPr>
        <p:txBody>
          <a:bodyPr/>
          <a:lstStyle/>
          <a:p>
            <a:r>
              <a:rPr lang="en-US" dirty="0"/>
              <a:t>Django  – as a framework to integrate our python code into html easily.</a:t>
            </a:r>
          </a:p>
          <a:p>
            <a:r>
              <a:rPr lang="en-US" dirty="0"/>
              <a:t>Pandas – to fetch data from the internet.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01D1FC-F160-4891-8A1B-ED20D6DA6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58" y="3809503"/>
            <a:ext cx="3911509" cy="17797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3B2DC4-127D-4204-AC12-E7584EB8A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3792734"/>
            <a:ext cx="2952328" cy="176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169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W4tVVMiLCJTdHlsZU5hbWUiOm51bGwsIlZlcnNpb24iOnsiJGlkIjoiMiIsIlZlcnNpb24iOiIzLjIuMCIsIk9yaWdpbmFsQXNzZW1ibHlWZXJzaW9uIjpudWxsLCJFZGl0aW9uIjoiUHJvIiwiSXNQbHVzRWRpdGlvbiI6dHJ1ZSwiSXNQcm9FZGl0aW9uIjp0cnVlfSwiRWZmZWN0IjowLCJTdHlsZSI6eyIkaWQiOiIzIiwiVGltZWJhbmRTdHlsZSI6eyIkaWQiOiI0IiwiU2NhbGVNYXJraW5nIjowLCJTaGFwZSI6MTMsIlNoYXBlU3R5bGUiOnsiJGlkIjoiNSIsIk1hcmdpbiI6eyIkaWQiOiI2IiwiVG9wIjowLCJMZWZ0IjoxMCwiUmlnaHQiOjEwLCJCb3R0b20iOjB9LCJQYWRkaW5nIjp7IiRpZCI6IjciLCJUb3AiOjUsIkxlZnQiOjEzLCJSaWdodCI6MTMsIkJvdHRvbSI6NX0sIkJhY2tncm91bmQiOnsiJGlkIjoiOCIsIkNvbG9yIjp7IiRpZCI6IjkiLCJBIjoyNTUsIlIiOjAsIkciOjAsIkIiOjB9fSwiSXNWaXNpYmxlIjp0cnVlLCJXaWR0aCI6ODU4LjAsIkhlaWdodCI6Mz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UmlnaHRFbmRDYXBzU3R5bGUiOnsiJGlkIjoiMTMiLCJGb250U2V0dGluZ3MiOnsiJGlkIjoiMTQiLCJGb250U2l6ZSI6MTgsIkZvbnROYW1lIjoiQ2FsaWJyaSIsIklzQm9sZCI6dHJ1ZSwiSXNJdGFsaWMiOmZhbHNlLCJJc1VuZGVybGluZWQiOmZhbHNlLCJQYXJlbnRTdHlsZSI6bnVsbH0sIkF1dG9TaXplIjowLCJGb3JlZ3JvdW5kIjp7IiRpZCI6IjE1IiwiQ29sb3IiOnsiJGlkIjoiMTYiLCJBIjoyNTUsIlIiOjIzNCwiRyI6MjIsIkIiOjMwfX0sIk1heFdpZHRoIjoiSW5maW5pdHkiLCJNYXhIZWlnaHQiOiJJbmZpbml0eSIsIlNtYXJ0Rm9yZWdyb3VuZElzQWN0aXZlIjpmYWxzZSwiSG9yaXpvbnRhbEFsaWdubWVudCI6MCwiVmVydGljYWxBbGlnbm1lbnQiOjAsIlNtYXJ0Rm9yZWdyb3VuZCI6bnVsbCwiQmFja2dyb3VuZEZpbGxUeXBlIjowLCJNYXJnaW4iOnsiJGlkIjoiMTciLCJUb3AiOjAsIkxlZnQiOjAsIlJpZ2h0IjoyMC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IsIkZvbnROYW1lIjoiQ2FsaWJyaSIsIklzQm9sZCI6dHJ1ZSwiSXNJdGFsaWMiOmZhbHNlLCJJc1VuZGVybGluZWQiOmZhbHNlLCJQYXJlbnRTdHlsZSI6bnVsbH0sIkF1dG9TaXplIjowLCJGb3JlZ3JvdW5kIjp7IiRpZCI6IjIzIiwiQ29sb3IiOnsiJGlkIjoiMjQiLCJBIjoyNTUsIlIiOjE3OCwiRyI6MTQsIkIiOjE4fX0sIk1heFdpZHRoIjoiSW5maW5pdHkiLCJNYXhIZWlnaHQiOiJJbmZpbml0eSIsIlNtYXJ0Rm9yZWdyb3VuZElzQWN0aXZlIjpmYWxzZSwiSG9yaXpvbnRhbEFsaWdubWVudCI6MCwiVmVydGljYWxBbGlnbm1lbnQiOjAsIlNtYXJ0Rm9yZWdyb3VuZCI6bnVsbCwiQmFja2dyb3VuZEZpbGxUeXBlIjowLCJNYXJnaW4iOnsiJGlkIjoiMjUiLCJUb3AiOjAsIkxlZnQiOjIwLCJSaWdodCI6MCwiQm90dG9tIjowfSwiUGFkZGluZyI6eyIkaWQiOiIyNiIsIlRvcCI6MCwiTGVmdCI6MCwiUmlnaHQiOjAsIkJvdHRvbSI6MH0sIkJhY2tncm91bmQiOnsiJGlkIjoiMjciLCJDb2xvciI6eyIkcmVmIjoiMjAifX0sIklzVmlzaWJsZSI6ZmFsc2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zIiLCJUb3AiOjAsIkxlZnQiOjAsIlJpZ2h0IjowLCJCb3R0b20iOjB9LCJQYWRkaW5nIjp7IiRpZCI6IjMzIiwiVG9wIjowLCJMZWZ0IjowLCJSaWdodCI6MCwiQm90dG9tIjowfSwiQmFja2dyb3VuZCI6eyIkaWQiOiIzNCIsIkNvbG9yIjp7IiRyZWYiOiIyMCJ9fSwiSXNWaXNpYmxlIjp0cnV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0cnVlLCJTZWdtZW50U2VwYXJhdG9yT3BhY2l0eSI6MzAsIkZvbnRTZXR0aW5ncyI6eyIkaWQiOiI0MSIsIkZvbnRTaXplIjoxNiwiRm9udE5hbWUiOiJUaW1lcyBOZXcgUm9tYW4iLCJJc0JvbGQiOmZhbHNlLCJJc0l0YWxpYyI6ZmFsc2UsIklzVW5kZXJsaW5lZCI6ZmFsc2UsIlBhcmVudFN0eWxlIjpudWxsfSwiQXV0b1NpemUiOjAsIkZvcmVncm91bmQiOnsiJGlkIjoiNDIiLCJDb2xvciI6eyIkaWQiOiI0MyIsIkEiOjI1NSwiUiI6MjMxLCJHIjoyMzAsIkIiOjIzMH19LCJNYXhXaWR0aCI6MjAwLjAsIk1heEhlaWdodCI6IkluZmluaXR5IiwiU21hcnRGb3JlZ3JvdW5kSXNBY3RpdmUiOmZhbHNlLCJIb3Jpem9udGFsQWxpZ25tZW50IjowLCJWZXJ0aWNhbEFsaWdubWVudCI6MSwiU21hcnRGb3JlZ3JvdW5kIjpudWxsLCJCYWNrZ3JvdW5kRmlsbFR5cGUiOjA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E5MSwiUiI6MjU0LCJHIjoxODYsIkIiOjEwfX0sIkFwcGVuZFllYXJPblllYXJDaGFuZ2UiOnRydWUsIkVsYXBzZWRUaW1lRm9ybWF0IjoyLCJUb2RheU1hcmtlclBvc2l0aW9uIjozLCJRdWlja1Bvc2l0aW9uIjozLCJBYnNvbHV0ZVBvc2l0aW9uIjozOTUuOTc3MSwiTWFyZ2luIjp7IiRpZCI6IjQ5IiwiVG9wIjowLCJMZWZ0IjoxMCwiUmlnaHQiOjEwLCJCb3R0b20iOjB9LCJQYWRkaW5nIjp7IiRpZCI6IjUwIiwiVG9wIjowLCJMZWZ0IjowLCJSaWdodCI6MCwiQm90dG9tIjowfSwiQmFja2dyb3VuZCI6eyIkaWQiOiI1MSIsIkNvbG9yIjp7IiRpZCI6IjUyIiwiQSI6MjU1LCJSIjo2OCwiRyI6ODQsIkIiOjEwNn19LCJJc1Zpc2libGUiOnRydWUsIldpZHRoIjowLjAsIkhlaWdodCI6MC4wLCJCb3JkZXJTdHlsZSI6bnVsbCwiUGFyZW50U3R5bGUiOm51bGx9LCJEZWZhdWx0TWlsZXN0b25lU3R5bGUiOnsiJGlkIjoiNTMiLCJTaGFwZSI6MCwiQ29ubmVjdG9yTWFyZ2luIjp7IiRpZCI6IjU0IiwiVG9wIjowLCJMZWZ0IjoyLCJSaWdodCI6MiwiQm90dG9tIjowfSwiQ29ubmVjdG9yU3R5bGUiOnsiJGlkIjoiNTUiLCJMaW5lQ29sb3IiOnsiJGlkIjoiNTYiLCIkdHlwZSI6Ik5MUkUuQ29tbW9uLkRvbS5Tb2xpZENvbG9yQnJ1c2gsIE5MUkUuQ29tbW9uIiwiQ29sb3IiOnsiJGlkIjoiNTciLCJBIjoxMjcsIlIiOjc5LCJHIjoxMjksIkIiOjE4OX19LCJMaW5lV2VpZ2h0IjoxLjAsIkxpbmVUeXBlIjowLCJQYXJlbnRTdHlsZSI6bnVsbH0sIklzQmVsb3dUaW1lYmFuZCI6ZmFsc2UsIlBvc2l0aW9uT25UYXNrIjow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7IiRpZCI6IjYyIiwiQ29sb3IiOnsiJGlkIjoiNjMiLCJBIjoyNTUsIlIiOjAsIkciOjExNCwiQiI6MTg4fX0sIklzVmlzaWJsZSI6dHJ1ZSwiV2lkdGgiOjE4LjAsIkhlaWdodCI6MjAuMCwiQm9yZGVyU3R5bGUiOnsiJGlkIjoiNjQiLCJMaW5lQ29sb3IiOnsiJGlkIjoiNjUiLCIkdHlwZSI6Ik5MUkUuQ29tbW9uLkRvbS5Tb2xpZENvbG9yQnJ1c2gsIE5MUkUuQ29tbW9uIiwiQ29sb3IiOnsiJGlkIjoiNjYiLCJBIjoyNTUsIlIiOjI1NSwiRyI6MCwiQiI6MH19LCJMaW5lV2VpZ2h0IjowLjAsIkxpbmVUeXBlIjowLCJQYXJlbnRTdHlsZSI6bnVsbH0sIlBhcmVudFN0eWxlIjpudWxsfSwiVGl0bGVTdHlsZSI6eyIkaWQiOiI2NyIsIkZvbnRTZXR0aW5ncyI6eyIkaWQiOiI2OCIsIkZvbnRTaXplIjo5LCJGb250TmFtZSI6IkNhbGlicmkiLCJJc0JvbGQiOnRydWUsIklzSXRhbGljIjpmYWxzZSwiSXNVbmRlcmxpbmVkIjpmYWxzZSwiUGFyZW50U3R5bGUiOm51bGx9LCJBdXRvU2l6ZSI6MCwiRm9yZWdyb3VuZCI6eyIkaWQiOiI2OSIsIkNvbG9yIjp7IiRpZCI6IjcwIiwiQSI6MjU1LCJSIjowLCJHIjowLCJCIjowfX0sIk1heFdpZHRoIjoyMDAuMCwiTWF4SGVpZ2h0IjoiSW5maW5pdHkiLCJTbWFydEZvcmVncm91bmRJc0FjdGl2ZSI6ZmFsc2UsIkhvcml6b250YWxBbGlnbm1lbnQiOjEsIlZlcnRpY2FsQWxpZ25tZW50IjowLCJTbWFydEZvcmVncm91bmQiOm51bGwsIkJhY2tncm91bmRGaWxsVHlwZSI6MCwiTWFyZ2luIjp7IiRpZCI6IjcxIiwiVG9wIjowLCJMZWZ0IjowLCJSaWdodCI6MCwiQm90dG9tIjowfSwiUGFkZGluZyI6eyIkaWQiOiI3MiIsIlRvcCI6MCwiTGVmdCI6MCwiUmlnaHQiOjAsIkJvdHRvbSI6MH0sIkJhY2tncm91bmQiOnsiJGlkIjoiNzMiLCJDb2xvciI6eyIkcmVmIjoiMjAifX0sIklzVmlzaWJsZSI6dHJ1ZSwiV2lkdGgiOjAuMCwiSGVpZ2h0IjowLjAsIkJvcmRlclN0eWxlIjpudWxsLCJQYXJlbnRTdHlsZSI6bnVsbH0sIkRhdGVTdHlsZSI6eyIkaWQiOiI3NCIsIkZvbnRTZXR0aW5ncyI6eyIkaWQiOiI3NSIsIkZvbnRTaXplIjo4LCJGb250TmFtZSI6IkNhbGlicmkiLCJJc0JvbGQiOmZhbHNlLCJJc0l0YWxpYyI6ZmFsc2UsIklzVW5kZXJsaW5lZCI6ZmFsc2UsIlBhcmVudFN0eWxlIjpudWxsfSwiQXV0b1NpemUiOjAsIkZvcmVncm91bmQiOnsiJGlkIjoiNzYiLCJDb2xvciI6eyIkaWQiOiI3Ny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NzgiLCJUb3AiOjAsIkxlZnQiOjAsIlJpZ2h0IjowLCJCb3R0b20iOjB9LCJQYWRkaW5nIjp7IiRpZCI6Ijc5IiwiVG9wIjowLCJMZWZ0IjowLCJSaWdodCI6MCwiQm90dG9tIjowfSwiQmFja2dyb3VuZCI6eyIkaWQiOiI4MCIsIkNvbG9yIjp7IiRyZWYiOiIyMCJ9fSwiSXNWaXNpYmxlIjp0cnVlLCJXaWR0aCI6MC4wLCJIZWlnaHQiOjAuMCwiQm9yZGVyU3R5bGUiOm51bGwsIlBhcmVudFN0eWxlIjpudWxsfSwiRGF0ZUZvcm1hdCI6eyIkaWQiOiI4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RlZmF1bHRUYXNrU3R5bGUiOnsiJGlkIjoiODIiLCJTaGFwZSI6MiwiU2hhcGVUaGlja25lc3MiOjEsIkR1cmF0aW9uRm9ybWF0Ijo2LCJJbmNsdWRlTm9uV29ya2luZ0RheXNJbkR1cmF0aW9uIjpmYWxzZSwiUGVyY2VudGFnZUNvbXBsZXRlU3R5bGUiOnsiJGlkIjoiODMiLCJGb250U2V0dGluZ3MiOnsiJGlkIjoiODQiLCJGb250U2l6ZSI6MTAsIkZvbnROYW1lIjoiQ2FsaWJyaSIsIklzQm9sZCI6ZmFsc2UsIklzSXRhbGljIjpmYWxzZSwiSXNVbmRlcmxpbmVkIjpmYWxzZSwiUGFyZW50U3R5bGUiOm51bGx9LCJBdXRvU2l6ZSI6MCwiRm9yZWdyb3VuZCI6eyIkaWQiOiI4NSIsIkNvbG9yIjp7IiRpZCI6Ijg2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aWQiOiI4NyIsIlRvcCI6MCwiTGVmdCI6MCwiUmlnaHQiOjAsIkJvdHRvbSI6MH0sIlBhZGRpbmciOnsiJGlkIjoiODgiLCJUb3AiOjAsIkxlZnQiOjAsIlJpZ2h0IjowLCJCb3R0b20iOjB9LCJCYWNrZ3JvdW5kIjp7IiRpZCI6Ijg5IiwiQ29sb3IiOnsiJHJlZiI6IjIwIn19LCJJc1Zpc2libGUiOnRydWUsIldpZHRoIjowLjAsIkhlaWdodCI6MC4wLCJCb3JkZXJTdHlsZSI6bnVsbCwiUGFyZW50U3R5bGUiOm51bGx9LCJEdXJhdGlvblN0eWxlIjp7IiRpZCI6IjkwIiwiRm9udFNldHRpbmdzIjp7IiRpZCI6IjkxIiwiRm9udFNpemUiOjEwLCJGb250TmFtZSI6IkNhbGlicmkiLCJJc0JvbGQiOmZhbHNlLCJJc0l0YWxpYyI6ZmFsc2UsIklzVW5kZXJsaW5lZCI6ZmFsc2UsIlBhcmVudFN0eWxlIjpudWxsfSwiQXV0b1NpemUiOjAsIkZvcmVncm91bmQiOnsiJGlkIjoiOTIiLCJDb2xvciI6eyIkaWQiOiI5M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k0IiwiVG9wIjowLCJMZWZ0IjowLCJSaWdodCI6MCwiQm90dG9tIjowfSwiUGFkZGluZyI6eyIkaWQiOiI5NSIsIlRvcCI6MCwiTGVmdCI6MCwiUmlnaHQiOjAsIkJvdHRvbSI6MH0sIkJhY2tncm91bmQiOnsiJGlkIjoiOTYiLCJDb2xvciI6eyIkcmVmIjoiMjAifX0sIklzVmlzaWJsZSI6dHJ1ZSwiV2lkdGgiOjAuMCwiSGVpZ2h0IjowLjAsIkJvcmRlclN0eWxlIjpudWxsLCJQYXJlbnRTdHlsZSI6bnVsbH0sIkhvcml6b250YWxDb25uZWN0b3JTdHlsZSI6eyIkaWQiOiI5NyIsIkxpbmVDb2xvciI6eyIkaWQiOiI5OCIsIiR0eXBlIjoiTkxSRS5Db21tb24uRG9tLlNvbGlkQ29sb3JCcnVzaCwgTkxSRS5Db21tb24iLCJDb2xvciI6eyIkaWQiOiI5OSIsIkEiOjI1NSwiUiI6MjA0LCJHIjoyMDQsIkIiOjIwNH19LCJMaW5lV2VpZ2h0IjoxLjAsIkxpbmVUeXBlIjowLCJQYXJlbnRTdHlsZSI6bnVsbH0sIlZlcnRpY2FsQ29ubmVjdG9yU3R5bGUiOnsiJGlkIjoiMTAwIiwiTGluZUNvbG9yIjp7IiRpZCI6IjEwMSIsIiR0eXBlIjoiTkxSRS5Db21tb24uRG9tLlNvbGlkQ29sb3JCcnVzaCwgTkxSRS5Db21tb24iLCJDb2xvciI6eyIkaWQiOiIxMDIiLCJBIjoyNTUsIlIiOjIwNCwiRyI6MjA0LCJCIjoyMDR9fSwiTGluZVdlaWdodCI6MC4wLCJMaW5lVHlwZSI6MCwiUGFyZW50U3R5bGUiOm51bGx9LCJNYXJnaW4iOm51bGwsIlN0YXJ0RGF0ZVBvc2l0aW9uIjozLCJFbmREYXRlUG9zaXRpb24iOjQsIkRhdGVJc1Zpc2libGUiOnRydWUsIlRpdGxlUG9zaXRpb24iOjIsIkR1cmF0aW9uUG9zaXRpb24iOjAsIlBlcmNlbnRhZ2VDb21wbGV0ZWRQb3NpdGlvbiI6NiwiU3BhY2luZyI6NSwiSXNCZWxvd1RpbWViYW5kIjp0cnVlLCJQZXJjZW50YWdlQ29tcGxldGVTaGFwZU9wYWNpdHkiOjM1LCJTaGFwZVN0eWxlIjp7IiRpZCI6IjEwMyIsIk1hcmdpbiI6eyIkaWQiOiIxMDQiLCJUb3AiOjAsIkxlZnQiOjQsIlJpZ2h0Ijo0LCJCb3R0b20iOjB9LCJQYWRkaW5nIjp7IiRpZCI6IjEwNSIsIlRvcCI6MCwiTGVmdCI6MCwiUmlnaHQiOjAsIkJvdHRvbSI6MH0sIkJhY2tncm91bmQiOnsiJGlkIjoiMTA2IiwiQ29sb3IiOnsiJGlkIjoiMTA3IiwiQSI6MjU1LCJSIjowLCJHIjoxMTQsIkIiOjE4OH19LCJJc1Zpc2libGUiOnRydWUsIldpZHRoIjowLjAsIkhlaWdodCI6MTYuMCwiQm9yZGVyU3R5bGUiOnsiJGlkIjoiMTA4IiwiTGluZUNvbG9yIjp7IiRpZCI6IjEwOSIsIiR0eXBlIjoiTkxSRS5Db21tb24uRG9tLlNvbGlkQ29sb3JCcnVzaCwgTkxSRS5Db21tb24iLCJDb2xvciI6eyIkaWQiOiIxMTAiLCJBIjoyNTUsIlIiOjI1NSwiRyI6MCwiQiI6MH19LCJMaW5lV2VpZ2h0IjowLjAsIkxpbmVUeXBlIjowLCJQYXJlbnRTdHlsZSI6bnVsbH0sIlBhcmVudFN0eWxlIjpudWxsfSwiVGl0bGVTdHlsZSI6eyIkaWQiOiIxMTEiLCJGb250U2V0dGluZ3MiOnsiJGlkIjoiMTEyIiwiRm9udFNpemUiOjksIkZvbnROYW1lIjoiQ2FsaWJyaSIsIklzQm9sZCI6dHJ1ZSwiSXNJdGFsaWMiOmZhbHNlLCJJc1VuZGVybGluZWQiOmZhbHNlLCJQYXJlbnRTdHlsZSI6bnVsbH0sIkF1dG9TaXplIjowLCJGb3JlZ3JvdW5kIjp7IiRpZCI6IjExMyIsIkNvbG9yIjp7IiRpZCI6IjExNCIsIkEiOjI1NSwiUiI6MjU1LCJHIjoyNTUsIkIiOjI1NX19LCJNYXhXaWR0aCI6NzIwLjAsIk1heEhlaWdodCI6IkluZmluaXR5IiwiU21hcnRGb3JlZ3JvdW5kSXNBY3RpdmUiOmZhbHNlLCJIb3Jpem9udGFsQWxpZ25tZW50IjoxLCJWZXJ0aWNhbEFsaWdubWVudCI6MCwiU21hcnRGb3JlZ3JvdW5kIjpudWxsLCJCYWNrZ3JvdW5kRmlsbFR5cGUiOjAsIk1hcmdpbiI6eyIkaWQiOiIxMTUiLCJUb3AiOjAsIkxlZnQiOjAsIlJpZ2h0IjowLCJCb3R0b20iOjB9LCJQYWRkaW5nIjp7IiRpZCI6IjExNiIsIlRvcCI6MCwiTGVmdCI6MCwiUmlnaHQiOjAsIkJvdHRvbSI6MH0sIkJhY2tncm91bmQiOnsiJGlkIjoiMTE3IiwiQ29sb3IiOnsiJHJlZiI6IjIwIn19LCJJc1Zpc2libGUiOnRydWUsIldpZHRoIjowLjAsIkhlaWdodCI6MC4wLCJCb3JkZXJTdHlsZSI6bnVsbCwiUGFyZW50U3R5bGUiOm51bGx9LCJEYXRlU3R5bGUiOnsiJGlkIjoiMTE4IiwiRm9udFNldHRpbmdzIjp7IiRpZCI6IjExOSIsIkZvbnRTaXplIjo4LCJGb250TmFtZSI6IkNhbGlicmkiLCJJc0JvbGQiOmZhbHNlLCJJc0l0YWxpYyI6ZmFsc2UsIklzVW5kZXJsaW5lZCI6ZmFsc2UsIlBhcmVudFN0eWxlIjpudWxsfSwiQXV0b1NpemUiOjAsIkZvcmVncm91bmQiOnsiJGlkIjoiMTIwIiwiQ29sb3IiOnsiJGlkIjoiMTIxIiwiQSI6MjU1LCJSIjoyNTUsIkciOjI1NSwiQiI6MjU1fX0sIk1heFdpZHRoIjoyMDAuMCwiTWF4SGVpZ2h0IjoiSW5maW5pdHkiLCJTbWFydEZvcmVncm91bmRJc0FjdGl2ZSI6ZmFsc2UsIkhvcml6b250YWxBbGlnbm1lbnQiOjEsIlZlcnRpY2FsQWxpZ25tZW50IjowLCJTbWFydEZvcmVncm91bmQiOm51bGwsIkJhY2tncm91bmRGaWxsVHlwZSI6MCwiTWFyZ2luIjp7IiRpZCI6IjEyMiIsIlRvcCI6MCwiTGVmdCI6MCwiUmlnaHQiOjAsIkJvdHRvbSI6MH0sIlBhZGRpbmciOnsiJGlkIjoiMTIzIiwiVG9wIjowLCJMZWZ0IjowLCJSaWdodCI6MCwiQm90dG9tIjowfSwiQmFja2dyb3VuZCI6eyIkaWQiOiIxMjQiLCJDb2xvciI6eyIkcmVmIjoiMjAifX0sIklzVmlzaWJsZSI6dHJ1ZSwiV2lkdGgiOjAuMCwiSGVpZ2h0IjowLjAsIkJvcmRlclN0eWxlIjpudWxsLCJQYXJlbnRTdHlsZSI6bnVsbH0sIkRhdGVGb3JtYXQiOnsiJGlkIjoiMTI1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LCJfZXhwbGljaXRseVNldCI6eyIkaWQiOiIxMjY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SXNWaXNpYmxlIjpmYWxzZX19LCJHcmlkbGluZVBhbmVsU3R5bGUiOnsiJGlkIjoiMTI3IiwiR3JpZGxpbmVTdHlsZSI6eyIkaWQiOiIxMjgiLCJMaW5lQ29sb3IiOnsiJGlkIjoiMTI5IiwiJHR5cGUiOiJOTFJFLkNvbW1vbi5Eb20uU29saWRDb2xvckJydXNoLCBOTFJFLkNvbW1vbiIsIkNvbG9yIjp7IiRpZCI6IjEzMCIsIkEiOjM4LCJSIjozOCwiRyI6MzgsIkIiOjM4fX0sIkxpbmVXZWlnaHQiOjEuMCwiTGluZVR5cGUiOjAsIlBhcmVudFN0eWxlIjpudWxsfSwiTWFyZ2luIjp7IiRpZCI6IjEzMSIsIlRvcCI6MCwiTGVmdCI6MCwiUmlnaHQiOjAsIkJvdHRvbSI6MH0sIlBhZGRpbmciOnsiJGlkIjoiMTMyIiwiVG9wIjowLCJMZWZ0IjowLCJSaWdodCI6MCwiQm90dG9tIjowfSwiQmFja2dyb3VuZCI6bnVsbCwiSXNWaXNpYmxlIjp0cnVlLCJXaWR0aCI6MC4wLCJIZWlnaHQiOjAuMCwiQm9yZGVyU3R5bGUiOnsiJGlkIjoiMTMzIiwiTGluZUNvbG9yIjpudWxsLCJMaW5lV2VpZ2h0IjowLjAsIkxpbmVUeXBlIjowLCJQYXJlbnRTdHlsZSI6bnVsbH0sIlBhcmVudFN0eWxlIjpudWxsfSwiU2hvd0VsYXBzZWRUaW1lR3JhZGllbnRTdHlsZSI6ZmFsc2UsIkRlZmF1bHRTd2ltbGFuZVN0eWxlIjp7IiRpZCI6IjEzNCIsIkhlYWRlclN0eWxlIjp7IiRpZCI6IjEzNSIsIlRleHRTdHlsZSI6eyIkaWQiOiIxMzYiLCJGb250U2V0dGluZ3MiOnsiJGlkIjoiMTM3IiwiRm9udFNpemUiOjEyLCJGb250TmFtZSI6IkNhbGlicmkiLCJJc0JvbGQiOmZhbHNlLCJJc0l0YWxpYyI6ZmFsc2UsIklzVW5kZXJsaW5lZCI6ZmFsc2UsIlBhcmVudFN0eWxlIjpudWxsfSwiQXV0b1NpemUiOjAsIkZvcmVncm91bmQiOnsiJGlkIjoiMTM4IiwiQ29sb3IiOnsiJGlkIjoiMTM5IiwiQSI6MjU1LCJSIjozMiwiRyI6NTYsIkIiOjEwMH19LCJNYXhXaWR0aCI6MC4wLCJNYXhIZWlnaHQiOjAuMCwiU21hcnRGb3JlZ3JvdW5kSXNBY3RpdmUiOmZhbHNlLCJIb3Jpem9udGFsQWxpZ25tZW50IjowLCJWZXJ0aWNhbEFsaWdubWVudCI6MCwiU21hcnRGb3JlZ3JvdW5kIjpudWxsLCJCYWNrZ3JvdW5kRmlsbFR5cGUiOjAsIk1hcmdpbiI6eyIkaWQiOiIxNDAiLCJUb3AiOjAsIkxlZnQiOjAsIlJpZ2h0IjowLCJCb3R0b20iOjB9LCJQYWRkaW5nIjp7IiRpZCI6IjE0MSIsIlRvcCI6MCwiTGVmdCI6MCwiUmlnaHQiOjAsIkJvdHRvbSI6MH0sIkJhY2tncm91bmQiOm51bGwsIklzVmlzaWJsZSI6ZmFsc2UsIldpZHRoIjowLjAsIkhlaWdodCI6MC4wLCJCb3JkZXJTdHlsZSI6bnVsbCwiUGFyZW50U3R5bGUiOm51bGx9LCJSZWN0YW5nbGVTdHlsZSI6eyIkaWQiOiIxNDIiLCJNYXJnaW4iOnsiJGlkIjoiMTQzIiwiVG9wIjowLCJMZWZ0IjowLCJSaWdodCI6MCwiQm90dG9tIjowfSwiUGFkZGluZyI6eyIkaWQiOiIxNDQiLCJUb3AiOjAsIkxlZnQiOjAsIlJpZ2h0IjowLCJCb3R0b20iOjB9LCJCYWNrZ3JvdW5kIjp7IiRpZCI6IjE0NSIsIkNvbG9yIjp7IiRpZCI6IjE0NiIsIkEiOjEyNywiUiI6OTEsIkciOjE1NSwiQiI6MjEzfX0sIklzVmlzaWJsZSI6ZmFsc2UsIldpZHRoIjowLjAsIkhlaWdodCI6MC4wLCJCb3JkZXJTdHlsZSI6eyIkaWQiOiIxNDciLCJMaW5lQ29sb3IiOnsiJGlkIjoiMTQ4IiwiJHR5cGUiOiJOTFJFLkNvbW1vbi5Eb20uU29saWRDb2xvckJydXNoLCBOTFJFLkNvbW1vbiIsIkNvbG9yIjp7IiRpZCI6IjE0OSIsIkEiOjI1NSwiUiI6MjU1LCJHIjowLCJCIjowfX0sIkxpbmVXZWlnaHQiOjAuMCwiTGluZVR5cGUiOjAsIlBhcmVudFN0eWxlIjpudWxsfSwiUGFyZW50U3R5bGUiOm51bGx9LCJNYXJnaW4iOnsiJGlkIjoiMTUwIiwiVG9wIjowLCJMZWZ0IjowLCJSaWdodCI6MCwiQm90dG9tIjowfSwiUGFkZGluZyI6eyIkaWQiOiIxNTEiLCJUb3AiOjAsIkxlZnQiOjAsIlJpZ2h0IjowLCJCb3R0b20iOjB9LCJCYWNrZ3JvdW5kIjpudWxsLCJJc1Zpc2libGUiOnRydWUsIldpZHRoIjowLjAsIkhlaWdodCI6MC4wLCJCb3JkZXJTdHlsZSI6bnVsbCwiUGFyZW50U3R5bGUiOm51bGx9LCJCYWNrZ3JvdW5kU3R5bGUiOnsiJGlkIjoiMTUyIiwiTWFyZ2luIjp7IiRpZCI6IjE1MyIsIlRvcCI6MCwiTGVmdCI6MCwiUmlnaHQiOjAsIkJvdHRvbSI6MH0sIlBhZGRpbmciOnsiJGlkIjoiMTU0IiwiVG9wIjowLCJMZWZ0IjowLCJSaWdodCI6MCwiQm90dG9tIjowfSwiQmFja2dyb3VuZCI6eyIkaWQiOiIxNTUiLCJDb2xvciI6eyIkaWQiOiIxNTYiLCJBIjozOCwiUiI6OTEsIkciOjE1NSwiQiI6MjEzfX0sIklzVmlzaWJsZSI6dHJ1ZSwiV2lkdGgiOjAuMCwiSGVpZ2h0IjowLjAsIkJvcmRlclN0eWxlIjp7IiRpZCI6IjE1NyIsIkxpbmVDb2xvciI6eyIkaWQiOiIxNTgiLCIkdHlwZSI6Ik5MUkUuQ29tbW9uLkRvbS5Tb2xpZENvbG9yQnJ1c2gsIE5MUkUuQ29tbW9uIiwiQ29sb3IiOnsiJGlkIjoiMTU5IiwiQSI6MjU1LCJSIjoyNTUsIkciOjAsIkIiOjB9fSwiTGluZVdlaWdodCI6MC4wLCJMaW5lVHlwZSI6MCwiUGFyZW50U3R5bGUiOm51bGx9LCJQYXJlbnRTdHlsZSI6bnVsbH0sIklzQWJvdmVUaW1lYmFuZCI6ZmFsc2UsIk1hcmdpbiI6eyIkaWQiOiIxNjAiLCJUb3AiOjAsIkxlZnQiOjAsIlJpZ2h0IjowLCJCb3R0b20iOjB9LCJQYWRkaW5nIjp7IiRpZCI6IjE2MSIsIlRvcCI6MCwiTGVmdCI6MCwiUmlnaHQiOjAsIkJvdHRvbSI6MH0sIklzVmlzaWJsZSI6dHJ1ZSwiV2lkdGgiOjAuMCwiSGVpZ2h0IjowLjAsIkJvcmRlclN0eWxlIjpudWxsLCJQYXJlbnRTdHlsZSI6bnVsbH19LCJTY2FsZSI6eyIkaWQiOiIxNjIiLCJTdGFydERhdGUiOiIwMDAxLTAxLTAxVDAwOjAwOjAwIiwiRW5kRGF0ZSI6IjIwMjAtMTAtMjhUMjM6NTk6MDAiLCJGb3JtYXQiOiJNTU0iLCJUeXBlIjoyLCJBdXRvRGF0ZVJhbmdlIjp0cnVlLCJXb3JraW5nRGF5cyI6MzEsIlRvZGF5TWFya2VyVGV4dCI6IlRvZGF5IiwiQXV0b1NjYWxlVHlwZSI6dHJ1ZX0sIk1pbGVzdG9uZXMiOltdLCJUYXNrcyI6W10sIlN3aW1sYW5lcyI6W3siJGlkIjoiMTYzIiwiSWQiOiI5NmMyZWU2Yy0yOTQ1LTQwMDEtYjVjZS04MDExNWVlMDgzYjQiLCJJbmRleCI6MCwiSGVhZGVyVGV4dCI6IkxlYXJuaW5nIiwiU3R5bGUiOnsiJGlkIjoiMTY0IiwiSGVhZGVyU3R5bGUiOnsiJGlkIjoiMTY1IiwiVGV4dFN0eWxlIjp7IiRpZCI6IjE2NiIsIkZvbnRTZXR0aW5ncyI6eyIkaWQiOiIxNjciLCJGb250U2l6ZSI6MTQsIkZvbnROYW1lIjoiQ2FsaWJyaSIsIklzQm9sZCI6dHJ1ZSwiSXNJdGFsaWMiOmZhbHNlLCJJc1VuZGVybGluZWQiOmZhbHNlLCJQYXJlbnRTdHlsZSI6bnVsbH0sIkF1dG9TaXplIjowLCJGb3JlZ3JvdW5kIjp7IiRpZCI6IjE2OCIsIkNvbG9yIjp7IiRpZCI6IjE2OSIsIkEiOjI1NSwiUiI6MTIsIkciOjEyLCJCIjoxMn19LCJNYXhXaWR0aCI6MC4wLCJNYXhIZWlnaHQiOjAuMCwiU21hcnRGb3JlZ3JvdW5kSXNBY3RpdmUiOmZhbHNlLCJIb3Jpem9udGFsQWxpZ25tZW50IjowLCJWZXJ0aWNhbEFsaWdubWVudCI6MCwiU21hcnRGb3JlZ3JvdW5kIjpudWxsLCJCYWNrZ3JvdW5kRmlsbFR5cGUiOjAsIk1hcmdpbiI6eyIkaWQiOiIxNzAiLCJUb3AiOjAsIkxlZnQiOjAsIlJpZ2h0IjowLCJCb3R0b20iOjB9LCJQYWRkaW5nIjp7IiRpZCI6IjE3MSIsIlRvcCI6MCwiTGVmdCI6MCwiUmlnaHQiOjAsIkJvdHRvbSI6MH0sIkJhY2tncm91bmQiOm51bGwsIklzVmlzaWJsZSI6ZmFsc2UsIldpZHRoIjowLjAsIkhlaWdodCI6MC4wLCJCb3JkZXJTdHlsZSI6bnVsbCwiUGFyZW50U3R5bGUiOm51bGx9LCJSZWN0YW5nbGVTdHlsZSI6eyIkaWQiOiIxNzIiLCJNYXJnaW4iOnsiJGlkIjoiMTczIiwiVG9wIjowLCJMZWZ0IjowLCJSaWdodCI6MCwiQm90dG9tIjowfSwiUGFkZGluZyI6eyIkaWQiOiIxNzQiLCJUb3AiOjAsIkxlZnQiOjAsIlJpZ2h0IjowLCJCb3R0b20iOjB9LCJCYWNrZ3JvdW5kIjp7IiRpZCI6IjE3NSIsIkNvbG9yIjp7IiRpZCI6IjE3NiIsIkEiOjEyNywiUiI6MiwiRyI6MTc4LCJCIjoyMzh9fSwiSXNWaXNpYmxlIjpmYWxzZSwiV2lkdGgiOjAuMCwiSGVpZ2h0IjowLjAsIkJvcmRlclN0eWxlIjp7IiRpZCI6IjE3NyIsIkxpbmVDb2xvciI6eyIkaWQiOiIxNzgiLCIkdHlwZSI6Ik5MUkUuQ29tbW9uLkRvbS5Tb2xpZENvbG9yQnJ1c2gsIE5MUkUuQ29tbW9uIiwiQ29sb3IiOnsiJGlkIjoiMTc5IiwiQSI6MjU1LCJSIjoxMiwiRyI6MTIsIkIiOjEyfX0sIkxpbmVXZWlnaHQiOjAuMCwiTGluZVR5cGUiOjAsIlBhcmVudFN0eWxlIjpudWxsfSwiUGFyZW50U3R5bGUiOm51bGx9LCJNYXJnaW4iOnsiJGlkIjoiMTgwIiwiVG9wIjowLCJMZWZ0IjowLCJSaWdodCI6MCwiQm90dG9tIjowfSwiUGFkZGluZyI6eyIkaWQiOiIxODEiLCJUb3AiOjAsIkxlZnQiOjAsIlJpZ2h0IjowLCJCb3R0b20iOjB9LCJCYWNrZ3JvdW5kIjpudWxsLCJJc1Zpc2libGUiOnRydWUsIldpZHRoIjowLjAsIkhlaWdodCI6MC4wLCJCb3JkZXJTdHlsZSI6bnVsbCwiUGFyZW50U3R5bGUiOm51bGx9LCJCYWNrZ3JvdW5kU3R5bGUiOnsiJGlkIjoiMTgyIiwiTWFyZ2luIjp7IiRpZCI6IjE4MyIsIlRvcCI6MCwiTGVmdCI6MCwiUmlnaHQiOjAsIkJvdHRvbSI6MH0sIlBhZGRpbmciOnsiJGlkIjoiMTg0IiwiVG9wIjowLCJMZWZ0IjowLCJSaWdodCI6MCwiQm90dG9tIjowfSwiQmFja2dyb3VuZCI6eyIkaWQiOiIxODUiLCJDb2xvciI6eyIkaWQiOiIxODYiLCJBIjozOCwiUiI6MTUzLCJHIjoyMTcsIkIiOjIzMX19LCJJc1Zpc2libGUiOnRydWUsIldpZHRoIjowLjAsIkhlaWdodCI6MC4wLCJCb3JkZXJTdHlsZSI6eyIkaWQiOiIxODciLCJMaW5lQ29sb3IiOnsiJGlkIjoiMTg4IiwiJHR5cGUiOiJOTFJFLkNvbW1vbi5Eb20uU29saWRDb2xvckJydXNoLCBOTFJFLkNvbW1vbiIsIkNvbG9yIjp7IiRpZCI6IjE4OSIsIkEiOjI1NSwiUiI6MTIsIkciOjEyLCJCIjoxMn19LCJMaW5lV2VpZ2h0IjowLjAsIkxpbmVUeXBlIjowLCJQYXJlbnRTdHlsZSI6bnVsbH0sIlBhcmVudFN0eWxlIjpudWxsfSwiSXNBYm92ZVRpbWViYW5kIjp0cnVlLCJNYXJnaW4iOnsiJGlkIjoiMTkwIiwiVG9wIjowLCJMZWZ0IjowLCJSaWdodCI6MCwiQm90dG9tIjowfSwiUGFkZGluZyI6eyIkaWQiOiIxOTEiLCJUb3AiOjAsIkxlZnQiOjAsIlJpZ2h0IjowLCJCb3R0b20iOjB9LCJJc1Zpc2libGUiOnRydWUsIldpZHRoIjowLjAsIkhlaWdodCI6MC4wLCJCb3JkZXJTdHlsZSI6bnVsbCwiUGFyZW50U3R5bGUiOm51bGx9LCJUYXNrcyI6W3siJGlkIjoiMTkyIiwiX2F0dGFjaGVkTWlsZXN0b25lcyI6W10sIlRhc2tEZWZpbml0aW9uIjp7IiRpZCI6IjE5MyIsIkdyb3VwTmFtZSI6bnVsbCwiU3RhcnREYXRlIjoiMjAyMC0wNy0xMFQwMDowMDowMFoiLCJFbmREYXRlIjoiMjAyMC0wNy0yMFQyMzo1OTowMFoiLCJQZXJjZW50YWdlQ29tcGxldGUiOjEwMC4wLCJTdHlsZSI6eyIkaWQiOiIxOTQiLCJTaGFwZSI6NCwiU2hhcGVUaGlja25lc3MiOjAsIkR1cmF0aW9uRm9ybWF0IjowLCJJbmNsdWRlTm9uV29ya2luZ0RheXNJbkR1cmF0aW9uIjpmYWxzZSwiUGVyY2VudGFnZUNvbXBsZXRlU3R5bGUiOnsiJGlkIjoiMTk1IiwiRm9udFNldHRpbmdzIjp7IiRpZCI6IjE5NiIsIkZvbnRTaXplIjoxMCwiRm9udE5hbWUiOiJDYWxpYnJpIiwiSXNCb2xkIjpmYWxzZSwiSXNJdGFsaWMiOmZhbHNlLCJJc1VuZGVybGluZWQiOmZhbHNlLCJQYXJlbnRTdHlsZSI6bnVsbH0sIkF1dG9TaXplIjowLCJGb3JlZ3JvdW5kIjp7IiRpZCI6IjE5NyIsIkNvbG9yIjp7IiRpZCI6IjE5OC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E5OSIsIlRvcCI6MCwiTGVmdCI6MCwiUmlnaHQiOjAsIkJvdHRvbSI6MH0sIlBhZGRpbmciOnsiJGlkIjoiMjAwIiwiVG9wIjowLCJMZWZ0IjowLCJSaWdodCI6MCwiQm90dG9tIjowfSwiQmFja2dyb3VuZCI6eyIkaWQiOiIyMDEiLCJDb2xvciI6eyIkaWQiOiIyMDIiLCJBIjo4OSwiUiI6MCwiRyI6MCwiQiI6MH19LCJJc1Zpc2libGUiOnRydWUsIldpZHRoIjowLjAsIkhlaWdodCI6MC4wLCJCb3JkZXJTdHlsZSI6eyIkaWQiOiIyMDMiLCJMaW5lQ29sb3IiOm51bGwsIkxpbmVXZWlnaHQiOjAuMCwiTGluZVR5cGUiOjAsIlBhcmVudFN0eWxlIjpudWxsfSwiUGFyZW50U3R5bGUiOm51bGx9LCJEdXJhdGlvblN0eWxlIjp7IiRpZCI6IjIwNCIsIkZvbnRTZXR0aW5ncyI6eyIkaWQiOiIyMDUiLCJGb250U2l6ZSI6MTAsIkZvbnROYW1lIjoiQ2FsaWJyaSIsIklzQm9sZCI6ZmFsc2UsIklzSXRhbGljIjpmYWxzZSwiSXNVbmRlcmxpbmVkIjpmYWxzZSwiUGFyZW50U3R5bGUiOm51bGx9LCJBdXRvU2l6ZSI6MCwiRm9yZWdyb3VuZCI6eyIkaWQiOiIyMDYiLCJDb2xvciI6eyIkaWQiOiIyMDc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yMDgiLCJUb3AiOjAsIkxlZnQiOjAsIlJpZ2h0IjowLCJCb3R0b20iOjB9LCJQYWRkaW5nIjp7IiRpZCI6IjIwOSIsIlRvcCI6MCwiTGVmdCI6MCwiUmlnaHQiOjAsIkJvdHRvbSI6MH0sIkJhY2tncm91bmQiOnsiJGlkIjoiMjEwIiwiQ29sb3IiOnsiJHJlZiI6IjIwMiJ9fSwiSXNWaXNpYmxlIjp0cnVlLCJXaWR0aCI6MC4wLCJIZWlnaHQiOjAuMCwiQm9yZGVyU3R5bGUiOnsiJGlkIjoiMjExIiwiTGluZUNvbG9yIjpudWxsLCJMaW5lV2VpZ2h0IjowLjAsIkxpbmVUeXBlIjowLCJQYXJlbnRTdHlsZSI6bnVsbH0sIlBhcmVudFN0eWxlIjpudWxsfSwiSG9yaXpvbnRhbENvbm5lY3RvclN0eWxlIjp7IiRpZCI6IjIxMiIsIkxpbmVDb2xvciI6eyIkaWQiOiIyMTMiLCIkdHlwZSI6Ik5MUkUuQ29tbW9uLkRvbS5Tb2xpZENvbG9yQnJ1c2gsIE5MUkUuQ29tbW9uIiwiQ29sb3IiOnsiJGlkIjoiMjE0IiwiQSI6MjU1LCJSIjoyMDQsIkciOjIwNCwiQiI6MjA0fX0sIkxpbmVXZWlnaHQiOjEuMCwiTGluZVR5cGUiOjAsIlBhcmVudFN0eWxlIjpudWxsfSwiVmVydGljYWxDb25uZWN0b3JTdHlsZSI6eyIkaWQiOiIyMTUiLCJMaW5lQ29sb3IiOnsiJGlkIjoiMjE2IiwiJHR5cGUiOiJOTFJFLkNvbW1vbi5Eb20uU29saWRDb2xvckJydXNoLCBOTFJFLkNvbW1vbiIsIkNvbG9yIjp7IiRpZCI6IjIxNyIsIkEiOjI1NSwiUiI6MjA0LCJHIjoyMDQsIkIiOjIwNH1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1LCJJc0JlbG93VGltZWJhbmQiOmZhbHNlLCJQZXJjZW50YWdlQ29tcGxldGVTaGFwZU9wYWNpdHkiOjM1LCJTaGFwZVN0eWxlIjp7IiRpZCI6IjIxOCIsIk1hcmdpbiI6eyIkaWQiOiIyMTkiLCJUb3AiOjAsIkxlZnQiOjQsIlJpZ2h0Ijo0LCJCb3R0b20iOjB9LCJQYWRkaW5nIjp7IiRpZCI6IjIyMCIsIlRvcCI6MCwiTGVmdCI6MCwiUmlnaHQiOjAsIkJvdHRvbSI6MH0sIkJhY2tncm91bmQiOnsiJGlkIjoiMjIxIiwiQ29sb3IiOnsiJGlkIjoiMjIyIiwiQSI6MjU1LCJSIjoxNTAsIkciOjIxNCwiQiI6NjZ9fSwiSXNWaXNpYmxlIjp0cnVlLCJXaWR0aCI6MC4wLCJIZWlnaHQiOjEwLjAsIkJvcmRlclN0eWxlIjp7IiRpZCI6IjIyMyIsIkxpbmVDb2xvciI6eyIkaWQiOiIyMjQiLCIkdHlwZSI6Ik5MUkUuQ29tbW9uLkRvbS5Tb2xpZENvbG9yQnJ1c2gsIE5MUkUuQ29tbW9uIiwiQ29sb3IiOnsiJGlkIjoiMjI1IiwiQSI6MjU1LCJSIjoyNTUsIkciOjAsIkIiOjB9fSwiTGluZVdlaWdodCI6MC4wLCJMaW5lVHlwZSI6MCwiUGFyZW50U3R5bGUiOm51bGx9LCJQYXJlbnRTdHlsZSI6bnVsbH0sIlRpdGxlU3R5bGUiOnsiJGlkIjoiMjI2IiwiRm9udFNldHRpbmdzIjp7IiRpZCI6IjIyNyIsIkZvbnRTaXplIjoxMSwiRm9udE5hbWUiOiJDYWxpYnJpIiwiSXNCb2xkIjp0cnVlLCJJc0l0YWxpYyI6ZmFsc2UsIklzVW5kZXJsaW5lZCI6ZmFsc2UsIlBhcmVudFN0eWxlIjpudWxsfSwiQXV0b1NpemUiOjAsIkZvcmVncm91bmQiOnsiJGlkIjoiMjI4IiwiQ29sb3IiOnsiJGlkIjoiMjI5IiwiQSI6MjU1LCJSIjowLCJHIjowLCJCIjowfX0sIk1heFdpZHRoIjo3MjAuMCwiTWF4SGVpZ2h0IjoiSW5maW5pdHkiLCJTbWFydEZvcmVncm91bmRJc0FjdGl2ZSI6ZmFsc2UsIkhvcml6b250YWxBbGlnbm1lbnQiOjAsIlZlcnRpY2FsQWxpZ25tZW50IjowLCJTbWFydEZvcmVncm91bmQiOm51bGwsIkJhY2tncm91bmRGaWxsVHlwZSI6MCwiTWFyZ2luIjp7IiRpZCI6IjIzMCIsIlRvcCI6MCwiTGVmdCI6MCwiUmlnaHQiOjAsIkJvdHRvbSI6MH0sIlBhZGRpbmciOnsiJGlkIjoiMjMxIiwiVG9wIjowLCJMZWZ0IjowLCJSaWdodCI6MCwiQm90dG9tIjowfSwiQmFja2dyb3VuZCI6eyIkaWQiOiIyMzIiLCJDb2xvciI6eyIkcmVmIjoiMjAyIn19LCJJc1Zpc2libGUiOnRydWUsIldpZHRoIjowLjAsIkhlaWdodCI6MC4wLCJCb3JkZXJTdHlsZSI6eyIkaWQiOiIyMzMiLCJMaW5lQ29sb3IiOm51bGwsIkxpbmVXZWlnaHQiOjAuMCwiTGluZVR5cGUiOjAsIlBhcmVudFN0eWxlIjpudWxsfSwiUGFyZW50U3R5bGUiOm51bGx9LCJEYXRlU3R5bGUiOnsiJGlkIjoiMjM0IiwiRm9udFNldHRpbmdzIjp7IiRpZCI6IjIzNSIsIkZvbnRTaXplIjoxMCwiRm9udE5hbWUiOiJDYWxpYnJpIiwiSXNCb2xkIjpmYWxzZSwiSXNJdGFsaWMiOmZhbHNlLCJJc1VuZGVybGluZWQiOmZhbHNlLCJQYXJlbnRTdHlsZSI6bnVsbH0sIkF1dG9TaXplIjowLCJGb3JlZ3JvdW5kIjp7IiRpZCI6IjIzNiIsIkNvbG9yIjp7IiRpZCI6IjIzNyIsIkEiOjI1NSwiUiI6NjgsIkciOjg0LCJCIjoxMDZ9fSwiTWF4V2lkdGgiOjIwMC4wLCJNYXhIZWlnaHQiOiJJbmZpbml0eSIsIlNtYXJ0Rm9yZWdyb3VuZElzQWN0aXZlIjpmYWxzZSwiSG9yaXpvbnRhbEFsaWdubWVudCI6MiwiVmVydGljYWxBbGlnbm1lbnQiOjAsIlNtYXJ0Rm9yZWdyb3VuZCI6bnVsbCwiQmFja2dyb3VuZEZpbGxUeXBlIjowLCJNYXJnaW4iOnsiJGlkIjoiMjM4IiwiVG9wIjowLCJMZWZ0IjowLCJSaWdodCI6MCwiQm90dG9tIjowfSwiUGFkZGluZyI6eyIkaWQiOiIyMzkiLCJUb3AiOjAsIkxlZnQiOjAsIlJpZ2h0IjowLCJCb3R0b20iOjB9LCJCYWNrZ3JvdW5kIjp7IiRpZCI6IjI0MCIsIkNvbG9yIjp7IiRyZWYiOiIyMDIifX0sIklzVmlzaWJsZSI6dHJ1ZSwiV2lkdGgiOjAuMCwiSGVpZ2h0IjowLjAsIkJvcmRlclN0eWxlIjp7IiRpZCI6IjI0MSIsIkxpbmVDb2xvciI6bnVsbCwiTGluZVdlaWdodCI6MC4wLCJMaW5lVHlwZSI6MCwiUGFyZW50U3R5bGUiOm51bGx9LCJQYXJlbnRTdHlsZSI6bnVsbH0sIkRhdGVGb3JtYXQiOnsiJGlkIjoiMjQy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EsIlNtYXJ0RHVyYXRpb25BY3RpdmF0ZWQiOmZhbHNlLCJEYXRlRm9ybWF0Ijp7IiRyZWYiOiIyNDIifSwiSWQiOiIxODZkOGQ3ZS1mMGQ0LTRmNzEtOWRjZS02NmU1YWNlYzhiN2IiLCJJbXBvcnRJZCI6IjEiLCJUaXRsZSI6IiBTdG9jayBNYXJrZXQiLCJOb3RlIjpudWxsLCJIeXBlcmxpbmsiOnsiJGlkIjoiMjQzIiwiQWRkcmVzcyI6IiIsIlN1YkFkZHJlc3MiOiIifSwiSXNDaGFuZ2VkIjpmYWxzZSwiSXNOZXciOmZhbHNlfSwiSW5kZXgiOjB9LHsiJGlkIjoiMjQ0IiwiX2F0dGFjaGVkTWlsZXN0b25lcyI6W10sIlRhc2tEZWZpbml0aW9uIjp7IiRpZCI6IjI0NSIsIkdyb3VwTmFtZSI6bnVsbCwiU3RhcnREYXRlIjoiMjAyMC0wNy0yMFQwMDowMDowMFoiLCJFbmREYXRlIjoiMjAyMC0wNy0zMFQyMzo1OTowMFoiLCJQZXJjZW50YWdlQ29tcGxldGUiOjEwMC4wLCJTdHlsZSI6eyIkaWQiOiIyNDYiLCJTaGFwZSI6NCwiU2hhcGVUaGlja25lc3MiOjAsIkR1cmF0aW9uRm9ybWF0IjowLCJJbmNsdWRlTm9uV29ya2luZ0RheXNJbkR1cmF0aW9uIjpmYWxzZSwiUGVyY2VudGFnZUNvbXBsZXRlU3R5bGUiOnsiJGlkIjoiMjQ3IiwiRm9udFNldHRpbmdzIjp7IiRpZCI6IjI0OCIsIkZvbnRTaXplIjoxMCwiRm9udE5hbWUiOiJDYWxpYnJpIiwiSXNCb2xkIjpmYWxzZSwiSXNJdGFsaWMiOmZhbHNlLCJJc1VuZGVybGluZWQiOmZhbHNlLCJQYXJlbnRTdHlsZSI6bnVsbH0sIkF1dG9TaXplIjowLCJGb3JlZ3JvdW5kIjp7IiRpZCI6IjI0OSIsIkNvbG9yIjp7IiRyZWYiOiIxOTgifX0sIk1heFdpZHRoIjoyMDAuMCwiTWF4SGVpZ2h0IjoiSW5maW5pdHkiLCJTbWFydEZvcmVncm91bmRJc0FjdGl2ZSI6ZmFsc2UsIkhvcml6b250YWxBbGlnbm1lbnQiOjAsIlZlcnRpY2FsQWxpZ25tZW50IjowLCJTbWFydEZvcmVncm91bmQiOm51bGwsIkJhY2tncm91bmRGaWxsVHlwZSI6MCwiTWFyZ2luIjp7IiRpZCI6IjI1MCIsIlRvcCI6MCwiTGVmdCI6MCwiUmlnaHQiOjAsIkJvdHRvbSI6MH0sIlBhZGRpbmciOnsiJGlkIjoiMjUxIiwiVG9wIjowLCJMZWZ0IjowLCJSaWdodCI6MCwiQm90dG9tIjowfSwiQmFja2dyb3VuZCI6eyIkcmVmIjoiMjAxIn0sIklzVmlzaWJsZSI6dHJ1ZSwiV2lkdGgiOjAuMCwiSGVpZ2h0IjowLjAsIkJvcmRlclN0eWxlIjp7IiRpZCI6IjI1MiIsIkxpbmVDb2xvciI6bnVsbCwiTGluZVdlaWdodCI6MC4wLCJMaW5lVHlwZSI6MCwiUGFyZW50U3R5bGUiOm51bGx9LCJQYXJlbnRTdHlsZSI6bnVsbH0sIkR1cmF0aW9uU3R5bGUiOnsiJGlkIjoiMjUzIiwiRm9udFNldHRpbmdzIjp7IiRpZCI6IjI1NCIsIkZvbnRTaXplIjoxMCwiRm9udE5hbWUiOiJDYWxpYnJpIiwiSXNCb2xkIjpmYWxzZSwiSXNJdGFsaWMiOmZhbHNlLCJJc1VuZGVybGluZWQiOmZhbHNlLCJQYXJlbnRTdHlsZSI6bnVsbH0sIkF1dG9TaXplIjowLCJGb3JlZ3JvdW5kIjp7IiRpZCI6IjI1NSIsIkNvbG9yIjp7IiRyZWYiOiIyMDcifX0sIk1heFdpZHRoIjoyMDAuMCwiTWF4SGVpZ2h0IjoiSW5maW5pdHkiLCJTbWFydEZvcmVncm91bmRJc0FjdGl2ZSI6ZmFsc2UsIkhvcml6b250YWxBbGlnbm1lbnQiOjAsIlZlcnRpY2FsQWxpZ25tZW50IjowLCJTbWFydEZvcmVncm91bmQiOm51bGwsIkJhY2tncm91bmRGaWxsVHlwZSI6MCwiTWFyZ2luIjp7IiRpZCI6IjI1NiIsIlRvcCI6MCwiTGVmdCI6MCwiUmlnaHQiOjAsIkJvdHRvbSI6MH0sIlBhZGRpbmciOnsiJGlkIjoiMjU3IiwiVG9wIjowLCJMZWZ0IjowLCJSaWdodCI6MCwiQm90dG9tIjowfSwiQmFja2dyb3VuZCI6eyIkcmVmIjoiMjEwIn0sIklzVmlzaWJsZSI6dHJ1ZSwiV2lkdGgiOjAuMCwiSGVpZ2h0IjowLjAsIkJvcmRlclN0eWxlIjp7IiRpZCI6IjI1OCIsIkxpbmVDb2xvciI6bnVsbCwiTGluZVdlaWdodCI6MC4wLCJMaW5lVHlwZSI6MCwiUGFyZW50U3R5bGUiOm51bGx9LCJQYXJlbnRTdHlsZSI6bnVsbH0sIkhvcml6b250YWxDb25uZWN0b3JTdHlsZSI6eyIkaWQiOiIyNTkiLCJMaW5lQ29sb3IiOnsiJHJlZiI6IjIxMyJ9LCJMaW5lV2VpZ2h0IjoxLjAsIkxpbmVUeXBlIjowLCJQYXJlbnRTdHlsZSI6bnVsbH0sIlZlcnRpY2FsQ29ubmVjdG9yU3R5bGUiOnsiJGlkIjoiMjYwIiwiTGluZUNvbG9yIjp7IiRyZWYiOiIyMTY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yNjEiLCJNYXJnaW4iOnsiJGlkIjoiMjYyIiwiVG9wIjowLCJMZWZ0Ijo0LCJSaWdodCI6NCwiQm90dG9tIjowfSwiUGFkZGluZyI6eyIkaWQiOiIyNjMiLCJUb3AiOjAsIkxlZnQiOjAsIlJpZ2h0IjowLCJCb3R0b20iOjB9LCJCYWNrZ3JvdW5kIjp7IiRpZCI6IjI2NCIsIkNvbG9yIjp7IiRpZCI6IjI2NSIsIkEiOjI1NSwiUiI6MTUwLCJHIjoyMTQsIkIiOjY2fX0sIklzVmlzaWJsZSI6dHJ1ZSwiV2lkdGgiOjAuMCwiSGVpZ2h0IjoxMC4wLCJCb3JkZXJTdHlsZSI6eyIkaWQiOiIyNjYiLCJMaW5lQ29sb3IiOnsiJHJlZiI6IjIyNCJ9LCJMaW5lV2VpZ2h0IjowLjAsIkxpbmVUeXBlIjowLCJQYXJlbnRTdHlsZSI6bnVsbH0sIlBhcmVudFN0eWxlIjpudWxsfSwiVGl0bGVTdHlsZSI6eyIkaWQiOiIyNjciLCJGb250U2V0dGluZ3MiOnsiJGlkIjoiMjY4IiwiRm9udFNpemUiOjExLCJGb250TmFtZSI6IkNhbGlicmkiLCJJc0JvbGQiOnRydWUsIklzSXRhbGljIjpmYWxzZSwiSXNVbmRlcmxpbmVkIjpmYWxzZSwiUGFyZW50U3R5bGUiOm51bGx9LCJBdXRvU2l6ZSI6MCwiRm9yZWdyb3VuZCI6eyIkaWQiOiIyNjkiLCJDb2xvciI6eyIkaWQiOiIyNzAiLCJBIjoyNTUsIlIiOjAsIkciOjAsIkIiOjB9fSwiTWF4V2lkdGgiOjcyMC4wLCJNYXhIZWlnaHQiOiJJbmZpbml0eSIsIlNtYXJ0Rm9yZWdyb3VuZElzQWN0aXZlIjpmYWxzZSwiSG9yaXpvbnRhbEFsaWdubWVudCI6MCwiVmVydGljYWxBbGlnbm1lbnQiOjAsIlNtYXJ0Rm9yZWdyb3VuZCI6bnVsbCwiQmFja2dyb3VuZEZpbGxUeXBlIjowLCJNYXJnaW4iOnsiJGlkIjoiMjcxIiwiVG9wIjowLCJMZWZ0IjowLCJSaWdodCI6MCwiQm90dG9tIjowfSwiUGFkZGluZyI6eyIkaWQiOiIyNzIiLCJUb3AiOjAsIkxlZnQiOjAsIlJpZ2h0IjowLCJCb3R0b20iOjB9LCJCYWNrZ3JvdW5kIjp7IiRyZWYiOiIyMzIifSwiSXNWaXNpYmxlIjp0cnVlLCJXaWR0aCI6MC4wLCJIZWlnaHQiOjAuMCwiQm9yZGVyU3R5bGUiOnsiJGlkIjoiMjczIiwiTGluZUNvbG9yIjpudWxsLCJMaW5lV2VpZ2h0IjowLjAsIkxpbmVUeXBlIjowLCJQYXJlbnRTdHlsZSI6bnVsbH0sIlBhcmVudFN0eWxlIjpudWxsfSwiRGF0ZVN0eWxlIjp7IiRpZCI6IjI3NCIsIkZvbnRTZXR0aW5ncyI6eyIkaWQiOiIyNzUiLCJGb250U2l6ZSI6MTAsIkZvbnROYW1lIjoiQ2FsaWJyaSIsIklzQm9sZCI6ZmFsc2UsIklzSXRhbGljIjpmYWxzZSwiSXNVbmRlcmxpbmVkIjpmYWxzZSwiUGFyZW50U3R5bGUiOm51bGx9LCJBdXRvU2l6ZSI6MCwiRm9yZWdyb3VuZCI6eyIkaWQiOiIyNzYiLCJDb2xvciI6eyIkaWQiOiIyNzc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I3OCIsIlRvcCI6MCwiTGVmdCI6MCwiUmlnaHQiOjAsIkJvdHRvbSI6MH0sIlBhZGRpbmciOnsiJGlkIjoiMjc5IiwiVG9wIjowLCJMZWZ0IjowLCJSaWdodCI6MCwiQm90dG9tIjowfSwiQmFja2dyb3VuZCI6eyIkcmVmIjoiMjQwIn0sIklzVmlzaWJsZSI6dHJ1ZSwiV2lkdGgiOjAuMCwiSGVpZ2h0IjowLjAsIkJvcmRlclN0eWxlIjp7IiRpZCI6IjI4MCIsIkxpbmVDb2xvciI6bnVsbCwiTGluZVdlaWdodCI6MC4wLCJMaW5lVHlwZSI6MCwiUGFyZW50U3R5bGUiOm51bGx9LCJQYXJlbnRTdHlsZSI6bnVsbH0sIkRhdGVGb3JtYXQiOnsiJGlkIjoiMjg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IsIlNtYXJ0RHVyYXRpb25BY3RpdmF0ZWQiOmZhbHNlLCJEYXRlRm9ybWF0Ijp7IiRyZWYiOiIyODEifSwiSWQiOiI2ZmRkODAxZi1mNDg0LTQ4NjQtOTBlZi02M2Q1ZDk1YTczZjUiLCJJbXBvcnRJZCI6IjEiLCJUaXRsZSI6IiAgQmFjay1UZXN0aW5nICYgSW5kaWNhdG9ycyIsIk5vdGUiOm51bGwsIkh5cGVybGluayI6eyIkaWQiOiIyODIiLCJBZGRyZXNzIjoiIiwiU3ViQWRkcmVzcyI6IiJ9LCJJc0NoYW5nZWQiOmZhbHNlLCJJc05ldyI6ZmFsc2V9LCJJbmRleCI6MH0seyIkaWQiOiIyODMiLCJfYXR0YWNoZWRNaWxlc3RvbmVzIjpbXSwiVGFza0RlZmluaXRpb24iOnsiJGlkIjoiMjg0IiwiR3JvdXBOYW1lIjpudWxsLCJTdGFydERhdGUiOiIyMDIwLTA4LTAzVDAwOjAwOjAwWiIsIkVuZERhdGUiOiIyMDIwLTA4LTEwVDIzOjU5OjAwWiIsIlBlcmNlbnRhZ2VDb21wbGV0ZSI6MTAwLjAsIlN0eWxlIjp7IiRpZCI6IjI4NSIsIlNoYXBlIjo0LCJTaGFwZVRoaWNrbmVzcyI6MCwiRHVyYXRpb25Gb3JtYXQiOjAsIkluY2x1ZGVOb25Xb3JraW5nRGF5c0luRHVyYXRpb24iOmZhbHNlLCJQZXJjZW50YWdlQ29tcGxldGVTdHlsZSI6eyIkaWQiOiIyODYiLCJGb250U2V0dGluZ3MiOnsiJGlkIjoiMjg3IiwiRm9udFNpemUiOjEwLCJGb250TmFtZSI6IkNhbGlicmkiLCJJc0JvbGQiOmZhbHNlLCJJc0l0YWxpYyI6ZmFsc2UsIklzVW5kZXJsaW5lZCI6ZmFsc2UsIlBhcmVudFN0eWxlIjpudWxsfSwiQXV0b1NpemUiOjAsIkZvcmVncm91bmQiOnsiJGlkIjoiMjg4IiwiQ29sb3IiOnsiJHJlZiI6IjE5OCJ9fSwiTWF4V2lkdGgiOjIwMC4wLCJNYXhIZWlnaHQiOiJJbmZpbml0eSIsIlNtYXJ0Rm9yZWdyb3VuZElzQWN0aXZlIjpmYWxzZSwiSG9yaXpvbnRhbEFsaWdubWVudCI6MCwiVmVydGljYWxBbGlnbm1lbnQiOjAsIlNtYXJ0Rm9yZWdyb3VuZCI6bnVsbCwiQmFja2dyb3VuZEZpbGxUeXBlIjowLCJNYXJnaW4iOnsiJGlkIjoiMjg5IiwiVG9wIjowLCJMZWZ0IjowLCJSaWdodCI6MCwiQm90dG9tIjowfSwiUGFkZGluZyI6eyIkaWQiOiIyOTAiLCJUb3AiOjAsIkxlZnQiOjAsIlJpZ2h0IjowLCJCb3R0b20iOjB9LCJCYWNrZ3JvdW5kIjp7IiRyZWYiOiIyMDEifSwiSXNWaXNpYmxlIjp0cnVlLCJXaWR0aCI6MC4wLCJIZWlnaHQiOjAuMCwiQm9yZGVyU3R5bGUiOnsiJGlkIjoiMjkxIiwiTGluZUNvbG9yIjpudWxsLCJMaW5lV2VpZ2h0IjowLjAsIkxpbmVUeXBlIjowLCJQYXJlbnRTdHlsZSI6bnVsbH0sIlBhcmVudFN0eWxlIjpudWxsfSwiRHVyYXRpb25TdHlsZSI6eyIkaWQiOiIyOTIiLCJGb250U2V0dGluZ3MiOnsiJGlkIjoiMjkzIiwiRm9udFNpemUiOjEwLCJGb250TmFtZSI6IkNhbGlicmkiLCJJc0JvbGQiOmZhbHNlLCJJc0l0YWxpYyI6ZmFsc2UsIklzVW5kZXJsaW5lZCI6ZmFsc2UsIlBhcmVudFN0eWxlIjpudWxsfSwiQXV0b1NpemUiOjAsIkZvcmVncm91bmQiOnsiJGlkIjoiMjk0IiwiQ29sb3IiOnsiJHJlZiI6IjIwNyJ9fSwiTWF4V2lkdGgiOjIwMC4wLCJNYXhIZWlnaHQiOiJJbmZpbml0eSIsIlNtYXJ0Rm9yZWdyb3VuZElzQWN0aXZlIjpmYWxzZSwiSG9yaXpvbnRhbEFsaWdubWVudCI6MCwiVmVydGljYWxBbGlnbm1lbnQiOjAsIlNtYXJ0Rm9yZWdyb3VuZCI6bnVsbCwiQmFja2dyb3VuZEZpbGxUeXBlIjowLCJNYXJnaW4iOnsiJGlkIjoiMjk1IiwiVG9wIjowLCJMZWZ0IjowLCJSaWdodCI6MCwiQm90dG9tIjowfSwiUGFkZGluZyI6eyIkaWQiOiIyOTYiLCJUb3AiOjAsIkxlZnQiOjAsIlJpZ2h0IjowLCJCb3R0b20iOjB9LCJCYWNrZ3JvdW5kIjp7IiRyZWYiOiIyMTAifSwiSXNWaXNpYmxlIjp0cnVlLCJXaWR0aCI6MC4wLCJIZWlnaHQiOjAuMCwiQm9yZGVyU3R5bGUiOnsiJGlkIjoiMjk3IiwiTGluZUNvbG9yIjpudWxsLCJMaW5lV2VpZ2h0IjowLjAsIkxpbmVUeXBlIjowLCJQYXJlbnRTdHlsZSI6bnVsbH0sIlBhcmVudFN0eWxlIjpudWxsfSwiSG9yaXpvbnRhbENvbm5lY3RvclN0eWxlIjp7IiRpZCI6IjI5OCIsIkxpbmVDb2xvciI6eyIkcmVmIjoiMjEzIn0sIkxpbmVXZWlnaHQiOjEuMCwiTGluZVR5cGUiOjAsIlBhcmVudFN0eWxlIjpudWxsfSwiVmVydGljYWxDb25uZWN0b3JTdHlsZSI6eyIkaWQiOiIyOTkiLCJMaW5lQ29sb3IiOnsiJHJlZiI6IjIxNiJ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1LCJJc0JlbG93VGltZWJhbmQiOmZhbHNlLCJQZXJjZW50YWdlQ29tcGxldGVTaGFwZU9wYWNpdHkiOjM1LCJTaGFwZVN0eWxlIjp7IiRpZCI6IjMwMCIsIk1hcmdpbiI6eyIkaWQiOiIzMDEiLCJUb3AiOjAsIkxlZnQiOjQsIlJpZ2h0Ijo0LCJCb3R0b20iOjB9LCJQYWRkaW5nIjp7IiRpZCI6IjMwMiIsIlRvcCI6MCwiTGVmdCI6MCwiUmlnaHQiOjAsIkJvdHRvbSI6MH0sIkJhY2tncm91bmQiOnsiJGlkIjoiMzAzIiwiQ29sb3IiOnsiJGlkIjoiMzA0IiwiQSI6MjU1LCJSIjoxNTAsIkciOjIxNCwiQiI6NjZ9fSwiSXNWaXNpYmxlIjp0cnVlLCJXaWR0aCI6MC4wLCJIZWlnaHQiOjEwLjAsIkJvcmRlclN0eWxlIjp7IiRpZCI6IjMwNSIsIkxpbmVDb2xvciI6eyIkcmVmIjoiMjI0In0sIkxpbmVXZWlnaHQiOjAuMCwiTGluZVR5cGUiOjAsIlBhcmVudFN0eWxlIjpudWxsfSwiUGFyZW50U3R5bGUiOm51bGx9LCJUaXRsZVN0eWxlIjp7IiRpZCI6IjMwNiIsIkZvbnRTZXR0aW5ncyI6eyIkaWQiOiIzMDciLCJGb250U2l6ZSI6MTEsIkZvbnROYW1lIjoiQ2FsaWJyaSIsIklzQm9sZCI6dHJ1ZSwiSXNJdGFsaWMiOmZhbHNlLCJJc1VuZGVybGluZWQiOmZhbHNlLCJQYXJlbnRTdHlsZSI6bnVsbH0sIkF1dG9TaXplIjowLCJGb3JlZ3JvdW5kIjp7IiRpZCI6IjMwOCIsIkNvbG9yIjp7IiRpZCI6IjMwOSIsIkEiOjI1NSwiUiI6MCwiRyI6MCwiQiI6MH19LCJNYXhXaWR0aCI6NzIwLjAsIk1heEhlaWdodCI6IkluZmluaXR5IiwiU21hcnRGb3JlZ3JvdW5kSXNBY3RpdmUiOmZhbHNlLCJIb3Jpem9udGFsQWxpZ25tZW50IjowLCJWZXJ0aWNhbEFsaWdubWVudCI6MCwiU21hcnRGb3JlZ3JvdW5kIjpudWxsLCJCYWNrZ3JvdW5kRmlsbFR5cGUiOjAsIk1hcmdpbiI6eyIkaWQiOiIzMTAiLCJUb3AiOjAsIkxlZnQiOjAsIlJpZ2h0IjowLCJCb3R0b20iOjB9LCJQYWRkaW5nIjp7IiRpZCI6IjMxMSIsIlRvcCI6MCwiTGVmdCI6MCwiUmlnaHQiOjAsIkJvdHRvbSI6MH0sIkJhY2tncm91bmQiOnsiJHJlZiI6IjIzMiJ9LCJJc1Zpc2libGUiOnRydWUsIldpZHRoIjowLjAsIkhlaWdodCI6MC4wLCJCb3JkZXJTdHlsZSI6eyIkaWQiOiIzMTIiLCJMaW5lQ29sb3IiOm51bGwsIkxpbmVXZWlnaHQiOjAuMCwiTGluZVR5cGUiOjAsIlBhcmVudFN0eWxlIjpudWxsfSwiUGFyZW50U3R5bGUiOm51bGx9LCJEYXRlU3R5bGUiOnsiJGlkIjoiMzEzIiwiRm9udFNldHRpbmdzIjp7IiRpZCI6IjMxNCIsIkZvbnRTaXplIjoxMCwiRm9udE5hbWUiOiJDYWxpYnJpIiwiSXNCb2xkIjpmYWxzZSwiSXNJdGFsaWMiOmZhbHNlLCJJc1VuZGVybGluZWQiOmZhbHNlLCJQYXJlbnRTdHlsZSI6bnVsbH0sIkF1dG9TaXplIjowLCJGb3JlZ3JvdW5kIjp7IiRpZCI6IjMxNSIsIkNvbG9yIjp7IiRpZCI6IjMxNiIsIkEiOjI1NSwiUiI6NjgsIkciOjg0LCJCIjoxMDZ9fSwiTWF4V2lkdGgiOjIwMC4wLCJNYXhIZWlnaHQiOiJJbmZpbml0eSIsIlNtYXJ0Rm9yZWdyb3VuZElzQWN0aXZlIjpmYWxzZSwiSG9yaXpvbnRhbEFsaWdubWVudCI6MiwiVmVydGljYWxBbGlnbm1lbnQiOjAsIlNtYXJ0Rm9yZWdyb3VuZCI6bnVsbCwiQmFja2dyb3VuZEZpbGxUeXBlIjowLCJNYXJnaW4iOnsiJGlkIjoiMzE3IiwiVG9wIjowLCJMZWZ0IjowLCJSaWdodCI6MCwiQm90dG9tIjowfSwiUGFkZGluZyI6eyIkaWQiOiIzMTgiLCJUb3AiOjAsIkxlZnQiOjAsIlJpZ2h0IjowLCJCb3R0b20iOjB9LCJCYWNrZ3JvdW5kIjp7IiRyZWYiOiIyNDAifSwiSXNWaXNpYmxlIjp0cnVlLCJXaWR0aCI6MC4wLCJIZWlnaHQiOjAuMCwiQm9yZGVyU3R5bGUiOnsiJGlkIjoiMzE5IiwiTGluZUNvbG9yIjpudWxsLCJMaW5lV2VpZ2h0IjowLjAsIkxpbmVUeXBlIjowLCJQYXJlbnRTdHlsZSI6bnVsbH0sIlBhcmVudFN0eWxlIjpudWxsfSwiRGF0ZUZvcm1hdCI6eyIkaWQiOiIzMjAiLCJGb3JtYXRTdHJpbmciOiJNTU0gZC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ywiU21hcnREdXJhdGlvbkFjdGl2YXRlZCI6ZmFsc2UsIkRhdGVGb3JtYXQiOnsiJHJlZiI6IjMyMCJ9LCJJZCI6ImU4YjliY2QwLTkwZGItNGI5Mi05NTU1LTNiODgyMjMyNzI1YiIsIkltcG9ydElkIjoiMSIsIlRpdGxlIjoiUHl0aG9uIiwiTm90ZSI6bnVsbCwiSHlwZXJsaW5rIjp7IiRpZCI6IjMyMSIsIkFkZHJlc3MiOiIiLCJTdWJBZGRyZXNzIjoiIn0sIklzQ2hhbmdlZCI6ZmFsc2UsIklzTmV3IjpmYWxzZX0sIkluZGV4IjowfSx7IiRpZCI6IjMyMiIsIl9hdHRhY2hlZE1pbGVzdG9uZXMiOltdLCJUYXNrRGVmaW5pdGlvbiI6eyIkaWQiOiIzMjMiLCJHcm91cE5hbWUiOm51bGwsIlN0YXJ0RGF0ZSI6IjIwMjAtMDgtMTVUMDA6MDA6MDBaIiwiRW5kRGF0ZSI6IjIwMjAtMDgtMzBUMjM6NTk6MDBaIiwiUGVyY2VudGFnZUNvbXBsZXRlIjoxMDAuMCwiU3R5bGUiOnsiJGlkIjoiMzI0IiwiU2hhcGUiOjQsIlNoYXBlVGhpY2tuZXNzIjowLCJEdXJhdGlvbkZvcm1hdCI6MCwiSW5jbHVkZU5vbldvcmtpbmdEYXlzSW5EdXJhdGlvbiI6ZmFsc2UsIlBlcmNlbnRhZ2VDb21wbGV0ZVN0eWxlIjp7IiRpZCI6IjMyNSIsIkZvbnRTZXR0aW5ncyI6eyIkaWQiOiIzMjYiLCJGb250U2l6ZSI6MTAsIkZvbnROYW1lIjoiQ2FsaWJyaSIsIklzQm9sZCI6ZmFsc2UsIklzSXRhbGljIjpmYWxzZSwiSXNVbmRlcmxpbmVkIjpmYWxzZSwiUGFyZW50U3R5bGUiOm51bGx9LCJBdXRvU2l6ZSI6MCwiRm9yZWdyb3VuZCI6eyIkaWQiOiIzMjciLCJDb2xvciI6eyIkcmVmIjoiMTk4In19LCJNYXhXaWR0aCI6MjAwLjAsIk1heEhlaWdodCI6IkluZmluaXR5IiwiU21hcnRGb3JlZ3JvdW5kSXNBY3RpdmUiOmZhbHNlLCJIb3Jpem9udGFsQWxpZ25tZW50IjowLCJWZXJ0aWNhbEFsaWdubWVudCI6MCwiU21hcnRGb3JlZ3JvdW5kIjpudWxsLCJCYWNrZ3JvdW5kRmlsbFR5cGUiOjAsIk1hcmdpbiI6eyIkaWQiOiIzMjgiLCJUb3AiOjAsIkxlZnQiOjAsIlJpZ2h0IjowLCJCb3R0b20iOjB9LCJQYWRkaW5nIjp7IiRpZCI6IjMyOSIsIlRvcCI6MCwiTGVmdCI6MCwiUmlnaHQiOjAsIkJvdHRvbSI6MH0sIkJhY2tncm91bmQiOnsiJHJlZiI6IjIwMSJ9LCJJc1Zpc2libGUiOnRydWUsIldpZHRoIjowLjAsIkhlaWdodCI6MC4wLCJCb3JkZXJTdHlsZSI6eyIkaWQiOiIzMzAiLCJMaW5lQ29sb3IiOm51bGwsIkxpbmVXZWlnaHQiOjAuMCwiTGluZVR5cGUiOjAsIlBhcmVudFN0eWxlIjpudWxsfSwiUGFyZW50U3R5bGUiOm51bGx9LCJEdXJhdGlvblN0eWxlIjp7IiRpZCI6IjMzMSIsIkZvbnRTZXR0aW5ncyI6eyIkaWQiOiIzMzIiLCJGb250U2l6ZSI6MTAsIkZvbnROYW1lIjoiQ2FsaWJyaSIsIklzQm9sZCI6ZmFsc2UsIklzSXRhbGljIjpmYWxzZSwiSXNVbmRlcmxpbmVkIjpmYWxzZSwiUGFyZW50U3R5bGUiOm51bGx9LCJBdXRvU2l6ZSI6MCwiRm9yZWdyb3VuZCI6eyIkaWQiOiIzMzMiLCJDb2xvciI6eyIkcmVmIjoiMjA3In19LCJNYXhXaWR0aCI6MjAwLjAsIk1heEhlaWdodCI6IkluZmluaXR5IiwiU21hcnRGb3JlZ3JvdW5kSXNBY3RpdmUiOmZhbHNlLCJIb3Jpem9udGFsQWxpZ25tZW50IjowLCJWZXJ0aWNhbEFsaWdubWVudCI6MCwiU21hcnRGb3JlZ3JvdW5kIjpudWxsLCJCYWNrZ3JvdW5kRmlsbFR5cGUiOjAsIk1hcmdpbiI6eyIkaWQiOiIzMzQiLCJUb3AiOjAsIkxlZnQiOjAsIlJpZ2h0IjowLCJCb3R0b20iOjB9LCJQYWRkaW5nIjp7IiRpZCI6IjMzNSIsIlRvcCI6MCwiTGVmdCI6MCwiUmlnaHQiOjAsIkJvdHRvbSI6MH0sIkJhY2tncm91bmQiOnsiJHJlZiI6IjIxMCJ9LCJJc1Zpc2libGUiOnRydWUsIldpZHRoIjowLjAsIkhlaWdodCI6MC4wLCJCb3JkZXJTdHlsZSI6eyIkaWQiOiIzMzYiLCJMaW5lQ29sb3IiOm51bGwsIkxpbmVXZWlnaHQiOjAuMCwiTGluZVR5cGUiOjAsIlBhcmVudFN0eWxlIjpudWxsfSwiUGFyZW50U3R5bGUiOm51bGx9LCJIb3Jpem9udGFsQ29ubmVjdG9yU3R5bGUiOnsiJGlkIjoiMzM3IiwiTGluZUNvbG9yIjp7IiRyZWYiOiIyMTMifSwiTGluZVdlaWdodCI6MS4wLCJMaW5lVHlwZSI6MCwiUGFyZW50U3R5bGUiOm51bGx9LCJWZXJ0aWNhbENvbm5lY3RvclN0eWxlIjp7IiRpZCI6IjMzOCIsIkxpbmVDb2xvciI6eyIkcmVmIjoiMjE2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ZmFsc2UsIlBlcmNlbnRhZ2VDb21wbGV0ZVNoYXBlT3BhY2l0eSI6MzUsIlNoYXBlU3R5bGUiOnsiJGlkIjoiMzM5IiwiTWFyZ2luIjp7IiRpZCI6IjM0MCIsIlRvcCI6MCwiTGVmdCI6NCwiUmlnaHQiOjQsIkJvdHRvbSI6MH0sIlBhZGRpbmciOnsiJGlkIjoiMzQxIiwiVG9wIjowLCJMZWZ0IjowLCJSaWdodCI6MCwiQm90dG9tIjowfSwiQmFja2dyb3VuZCI6eyIkaWQiOiIzNDIiLCJDb2xvciI6eyIkaWQiOiIzNDMiLCJBIjoyNTUsIlIiOjE1MCwiRyI6MjE0LCJCIjo2Nn19LCJJc1Zpc2libGUiOnRydWUsIldpZHRoIjowLjAsIkhlaWdodCI6MTAuMCwiQm9yZGVyU3R5bGUiOnsiJGlkIjoiMzQ0IiwiTGluZUNvbG9yIjp7IiRyZWYiOiIyMjQifSwiTGluZVdlaWdodCI6MC4wLCJMaW5lVHlwZSI6MCwiUGFyZW50U3R5bGUiOm51bGx9LCJQYXJlbnRTdHlsZSI6bnVsbH0sIlRpdGxlU3R5bGUiOnsiJGlkIjoiMzQ1IiwiRm9udFNldHRpbmdzIjp7IiRpZCI6IjM0NiIsIkZvbnRTaXplIjoxMSwiRm9udE5hbWUiOiJDYWxpYnJpIiwiSXNCb2xkIjp0cnVlLCJJc0l0YWxpYyI6ZmFsc2UsIklzVW5kZXJsaW5lZCI6ZmFsc2UsIlBhcmVudFN0eWxlIjpudWxsfSwiQXV0b1NpemUiOjAsIkZvcmVncm91bmQiOnsiJGlkIjoiMzQ3IiwiQ29sb3IiOnsiJGlkIjoiMzQ4IiwiQSI6MjU1LCJSIjowLCJHIjowLCJCIjowfX0sIk1heFdpZHRoIjo3MjAuMCwiTWF4SGVpZ2h0IjoiSW5maW5pdHkiLCJTbWFydEZvcmVncm91bmRJc0FjdGl2ZSI6ZmFsc2UsIkhvcml6b250YWxBbGlnbm1lbnQiOjAsIlZlcnRpY2FsQWxpZ25tZW50IjowLCJTbWFydEZvcmVncm91bmQiOm51bGwsIkJhY2tncm91bmRGaWxsVHlwZSI6MCwiTWFyZ2luIjp7IiRpZCI6IjM0OSIsIlRvcCI6MCwiTGVmdCI6MCwiUmlnaHQiOjAsIkJvdHRvbSI6MH0sIlBhZGRpbmciOnsiJGlkIjoiMzUwIiwiVG9wIjowLCJMZWZ0IjowLCJSaWdodCI6MCwiQm90dG9tIjowfSwiQmFja2dyb3VuZCI6eyIkcmVmIjoiMjMyIn0sIklzVmlzaWJsZSI6dHJ1ZSwiV2lkdGgiOjAuMCwiSGVpZ2h0IjowLjAsIkJvcmRlclN0eWxlIjp7IiRpZCI6IjM1MSIsIkxpbmVDb2xvciI6bnVsbCwiTGluZVdlaWdodCI6MC4wLCJMaW5lVHlwZSI6MCwiUGFyZW50U3R5bGUiOm51bGx9LCJQYXJlbnRTdHlsZSI6bnVsbH0sIkRhdGVTdHlsZSI6eyIkaWQiOiIzNTIiLCJGb250U2V0dGluZ3MiOnsiJGlkIjoiMzUzIiwiRm9udFNpemUiOjEwLCJGb250TmFtZSI6IkNhbGlicmkiLCJJc0JvbGQiOmZhbHNlLCJJc0l0YWxpYyI6ZmFsc2UsIklzVW5kZXJsaW5lZCI6ZmFsc2UsIlBhcmVudFN0eWxlIjpudWxsfSwiQXV0b1NpemUiOjAsIkZvcmVncm91bmQiOnsiJGlkIjoiMzU0IiwiQ29sb3IiOnsiJGlkIjoiMzU1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aWQiOiIzNTYiLCJUb3AiOjAsIkxlZnQiOjAsIlJpZ2h0IjowLCJCb3R0b20iOjB9LCJQYWRkaW5nIjp7IiRpZCI6IjM1NyIsIlRvcCI6MCwiTGVmdCI6MCwiUmlnaHQiOjAsIkJvdHRvbSI6MH0sIkJhY2tncm91bmQiOnsiJHJlZiI6IjI0MCJ9LCJJc1Zpc2libGUiOnRydWUsIldpZHRoIjowLjAsIkhlaWdodCI6MC4wLCJCb3JkZXJTdHlsZSI6eyIkaWQiOiIzNTgiLCJMaW5lQ29sb3IiOm51bGwsIkxpbmVXZWlnaHQiOjAuMCwiTGluZVR5cGUiOjAsIlBhcmVudFN0eWxlIjpudWxsfSwiUGFyZW50U3R5bGUiOm51bGx9LCJEYXRlRm9ybWF0Ijp7IiRpZCI6IjM1OS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luZGV4Ijo0LCJTbWFydER1cmF0aW9uQWN0aXZhdGVkIjpmYWxzZSwiRGF0ZUZvcm1hdCI6eyIkcmVmIjoiMzU5In0sIklkIjoiYTMwMGI1MmMtNGQ4MC00MzdiLTliZTQtMTkxNzQ2OWY0ZjY0IiwiSW1wb3J0SWQiOiIxIiwiVGl0bGUiOiJEamFuZ28iLCJOb3RlIjpudWxsLCJIeXBlcmxpbmsiOnsiJGlkIjoiMzYwIiwiQWRkcmVzcyI6IiIsIlN1YkFkZHJlc3MiOiIifSwiSXNDaGFuZ2VkIjpmYWxzZSwiSXNOZXciOmZhbHNlfSwiSW5kZXgiOjB9LHsiJGlkIjoiMzYxIiwiX2F0dGFjaGVkTWlsZXN0b25lcyI6W10sIlRhc2tEZWZpbml0aW9uIjp7IiRpZCI6IjM2MiIsIkdyb3VwTmFtZSI6bnVsbCwiU3RhcnREYXRlIjoiMjAyMC0wOS0wMVQwMDowMDowMFoiLCJFbmREYXRlIjoiMjAyMC0wOS0wNVQyMzo1OTowMFoiLCJQZXJjZW50YWdlQ29tcGxldGUiOjEwMC4wLCJTdHlsZSI6eyIkaWQiOiIzNjMiLCJTaGFwZSI6NCwiU2hhcGVUaGlja25lc3MiOjAsIkR1cmF0aW9uRm9ybWF0IjowLCJJbmNsdWRlTm9uV29ya2luZ0RheXNJbkR1cmF0aW9uIjpmYWxzZSwiUGVyY2VudGFnZUNvbXBsZXRlU3R5bGUiOnsiJGlkIjoiMzY0IiwiRm9udFNldHRpbmdzIjp7IiRpZCI6IjM2NSIsIkZvbnRTaXplIjoxMCwiRm9udE5hbWUiOiJDYWxpYnJpIiwiSXNCb2xkIjpmYWxzZSwiSXNJdGFsaWMiOmZhbHNlLCJJc1VuZGVybGluZWQiOmZhbHNlLCJQYXJlbnRTdHlsZSI6bnVsbH0sIkF1dG9TaXplIjowLCJGb3JlZ3JvdW5kIjp7IiRpZCI6IjM2NiIsIkNvbG9yIjp7IiRyZWYiOiIxOTgifX0sIk1heFdpZHRoIjoyMDAuMCwiTWF4SGVpZ2h0IjoiSW5maW5pdHkiLCJTbWFydEZvcmVncm91bmRJc0FjdGl2ZSI6ZmFsc2UsIkhvcml6b250YWxBbGlnbm1lbnQiOjAsIlZlcnRpY2FsQWxpZ25tZW50IjowLCJTbWFydEZvcmVncm91bmQiOm51bGwsIkJhY2tncm91bmRGaWxsVHlwZSI6MCwiTWFyZ2luIjp7IiRpZCI6IjM2NyIsIlRvcCI6MCwiTGVmdCI6MCwiUmlnaHQiOjAsIkJvdHRvbSI6MH0sIlBhZGRpbmciOnsiJGlkIjoiMzY4IiwiVG9wIjowLCJMZWZ0IjowLCJSaWdodCI6MCwiQm90dG9tIjowfSwiQmFja2dyb3VuZCI6eyIkcmVmIjoiMjAxIn0sIklzVmlzaWJsZSI6dHJ1ZSwiV2lkdGgiOjAuMCwiSGVpZ2h0IjowLjAsIkJvcmRlclN0eWxlIjp7IiRpZCI6IjM2OSIsIkxpbmVDb2xvciI6bnVsbCwiTGluZVdlaWdodCI6MC4wLCJMaW5lVHlwZSI6MCwiUGFyZW50U3R5bGUiOm51bGx9LCJQYXJlbnRTdHlsZSI6bnVsbH0sIkR1cmF0aW9uU3R5bGUiOnsiJGlkIjoiMzcwIiwiRm9udFNldHRpbmdzIjp7IiRpZCI6IjM3MSIsIkZvbnRTaXplIjoxMCwiRm9udE5hbWUiOiJDYWxpYnJpIiwiSXNCb2xkIjpmYWxzZSwiSXNJdGFsaWMiOmZhbHNlLCJJc1VuZGVybGluZWQiOmZhbHNlLCJQYXJlbnRTdHlsZSI6bnVsbH0sIkF1dG9TaXplIjowLCJGb3JlZ3JvdW5kIjp7IiRpZCI6IjM3MiIsIkNvbG9yIjp7IiRyZWYiOiIyMDcifX0sIk1heFdpZHRoIjoyMDAuMCwiTWF4SGVpZ2h0IjoiSW5maW5pdHkiLCJTbWFydEZvcmVncm91bmRJc0FjdGl2ZSI6ZmFsc2UsIkhvcml6b250YWxBbGlnbm1lbnQiOjAsIlZlcnRpY2FsQWxpZ25tZW50IjowLCJTbWFydEZvcmVncm91bmQiOm51bGwsIkJhY2tncm91bmRGaWxsVHlwZSI6MCwiTWFyZ2luIjp7IiRpZCI6IjM3MyIsIlRvcCI6MCwiTGVmdCI6MCwiUmlnaHQiOjAsIkJvdHRvbSI6MH0sIlBhZGRpbmciOnsiJGlkIjoiMzc0IiwiVG9wIjowLCJMZWZ0IjowLCJSaWdodCI6MCwiQm90dG9tIjowfSwiQmFja2dyb3VuZCI6eyIkcmVmIjoiMjEwIn0sIklzVmlzaWJsZSI6dHJ1ZSwiV2lkdGgiOjAuMCwiSGVpZ2h0IjowLjAsIkJvcmRlclN0eWxlIjp7IiRpZCI6IjM3NSIsIkxpbmVDb2xvciI6bnVsbCwiTGluZVdlaWdodCI6MC4wLCJMaW5lVHlwZSI6MCwiUGFyZW50U3R5bGUiOm51bGx9LCJQYXJlbnRTdHlsZSI6bnVsbH0sIkhvcml6b250YWxDb25uZWN0b3JTdHlsZSI6eyIkaWQiOiIzNzYiLCJMaW5lQ29sb3IiOnsiJHJlZiI6IjIxMyJ9LCJMaW5lV2VpZ2h0IjoxLjAsIkxpbmVUeXBlIjowLCJQYXJlbnRTdHlsZSI6bnVsbH0sIlZlcnRpY2FsQ29ubmVjdG9yU3R5bGUiOnsiJGlkIjoiMzc3IiwiTGluZUNvbG9yIjp7IiRyZWYiOiIyMTY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zNzgiLCJNYXJnaW4iOnsiJGlkIjoiMzc5IiwiVG9wIjowLCJMZWZ0Ijo0LCJSaWdodCI6NCwiQm90dG9tIjowfSwiUGFkZGluZyI6eyIkaWQiOiIzODAiLCJUb3AiOjAsIkxlZnQiOjAsIlJpZ2h0IjowLCJCb3R0b20iOjB9LCJCYWNrZ3JvdW5kIjp7IiRpZCI6IjM4MSIsIkNvbG9yIjp7IiRpZCI6IjM4MiIsIkEiOjI1NSwiUiI6MTUwLCJHIjoyMTQsIkIiOjY2fX0sIklzVmlzaWJsZSI6dHJ1ZSwiV2lkdGgiOjAuMCwiSGVpZ2h0IjoxMC4wLCJCb3JkZXJTdHlsZSI6eyIkaWQiOiIzODMiLCJMaW5lQ29sb3IiOnsiJHJlZiI6IjIyNCJ9LCJMaW5lV2VpZ2h0IjowLjAsIkxpbmVUeXBlIjowLCJQYXJlbnRTdHlsZSI6bnVsbH0sIlBhcmVudFN0eWxlIjpudWxsfSwiVGl0bGVTdHlsZSI6eyIkaWQiOiIzODQiLCJGb250U2V0dGluZ3MiOnsiJGlkIjoiMzg1IiwiRm9udFNpemUiOjExLCJGb250TmFtZSI6IkNhbGlicmkiLCJJc0JvbGQiOnRydWUsIklzSXRhbGljIjpmYWxzZSwiSXNVbmRlcmxpbmVkIjpmYWxzZSwiUGFyZW50U3R5bGUiOm51bGx9LCJBdXRvU2l6ZSI6MCwiRm9yZWdyb3VuZCI6eyIkaWQiOiIzODYiLCJDb2xvciI6eyIkaWQiOiIzODciLCJBIjoyNTUsIlIiOjAsIkciOjAsIkIiOjB9fSwiTWF4V2lkdGgiOjcyMC4wLCJNYXhIZWlnaHQiOiJJbmZpbml0eSIsIlNtYXJ0Rm9yZWdyb3VuZElzQWN0aXZlIjpmYWxzZSwiSG9yaXpvbnRhbEFsaWdubWVudCI6MCwiVmVydGljYWxBbGlnbm1lbnQiOjAsIlNtYXJ0Rm9yZWdyb3VuZCI6bnVsbCwiQmFja2dyb3VuZEZpbGxUeXBlIjowLCJNYXJnaW4iOnsiJGlkIjoiMzg4IiwiVG9wIjowLCJMZWZ0IjowLCJSaWdodCI6MCwiQm90dG9tIjowfSwiUGFkZGluZyI6eyIkaWQiOiIzODkiLCJUb3AiOjAsIkxlZnQiOjAsIlJpZ2h0IjowLCJCb3R0b20iOjB9LCJCYWNrZ3JvdW5kIjp7IiRyZWYiOiIyMzIifSwiSXNWaXNpYmxlIjp0cnVlLCJXaWR0aCI6MC4wLCJIZWlnaHQiOjAuMCwiQm9yZGVyU3R5bGUiOnsiJGlkIjoiMzkwIiwiTGluZUNvbG9yIjpudWxsLCJMaW5lV2VpZ2h0IjowLjAsIkxpbmVUeXBlIjowLCJQYXJlbnRTdHlsZSI6bnVsbH0sIlBhcmVudFN0eWxlIjpudWxsfSwiRGF0ZVN0eWxlIjp7IiRpZCI6IjM5MSIsIkZvbnRTZXR0aW5ncyI6eyIkaWQiOiIzOTIiLCJGb250U2l6ZSI6MTAsIkZvbnROYW1lIjoiQ2FsaWJyaSIsIklzQm9sZCI6ZmFsc2UsIklzSXRhbGljIjpmYWxzZSwiSXNVbmRlcmxpbmVkIjpmYWxzZSwiUGFyZW50U3R5bGUiOm51bGx9LCJBdXRvU2l6ZSI6MCwiRm9yZWdyb3VuZCI6eyIkaWQiOiIzOTMiLCJDb2xvciI6eyIkaWQiOiIzOTQ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M5NSIsIlRvcCI6MCwiTGVmdCI6MCwiUmlnaHQiOjAsIkJvdHRvbSI6MH0sIlBhZGRpbmciOnsiJGlkIjoiMzk2IiwiVG9wIjowLCJMZWZ0IjowLCJSaWdodCI6MCwiQm90dG9tIjowfSwiQmFja2dyb3VuZCI6eyIkcmVmIjoiMjQwIn0sIklzVmlzaWJsZSI6dHJ1ZSwiV2lkdGgiOjAuMCwiSGVpZ2h0IjowLjAsIkJvcmRlclN0eWxlIjp7IiRpZCI6IjM5NyIsIkxpbmVDb2xvciI6bnVsbCwiTGluZVdlaWdodCI6MC4wLCJMaW5lVHlwZSI6MCwiUGFyZW50U3R5bGUiOm51bGx9LCJQYXJlbnRTdHlsZSI6bnVsbH0sIkRhdGVGb3JtYXQiOnsiJGlkIjoiMzk4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UsIlNtYXJ0RHVyYXRpb25BY3RpdmF0ZWQiOmZhbHNlLCJEYXRlRm9ybWF0Ijp7IiRyZWYiOiIzOTgifSwiSWQiOiI2N2ZjZDUxMS00MDM4LTQyNDAtYTI3YS03MDM2ODFiNzYwMTMiLCJJbXBvcnRJZCI6IjEiLCJUaXRsZSI6IkZyb250LUVuZCBUZWNobm9sb2dpZXMiLCJOb3RlIjpudWxsLCJIeXBlcmxpbmsiOnsiJGlkIjoiMzk5IiwiQWRkcmVzcyI6IiIsIlN1YkFkZHJlc3MiOiIifSwiSXNDaGFuZ2VkIjpmYWxzZSwiSXNOZXciOmZhbHNlfSwiSW5kZXgiOjB9XSwiTWlsZXN0b25lcyI6W119LHsiJGlkIjoiNDAwIiwiSWQiOiI1MmMzODY1NC1hZjA5LTQ0NmMtYTkyMC00MjdiNWI5MmFkYmUiLCJJbmRleCI6NiwiSGVhZGVyVGV4dCI6IkJhY2stRW5kIiwiU3R5bGUiOnsiJGlkIjoiNDAxIiwiSGVhZGVyU3R5bGUiOnsiJGlkIjoiNDAyIiwiVGV4dFN0eWxlIjp7IiRpZCI6IjQwMyIsIkZvbnRTZXR0aW5ncyI6eyIkaWQiOiI0MDQiLCJGb250U2l6ZSI6MTIsIkZvbnROYW1lIjoiQ2FsaWJyaSIsIklzQm9sZCI6dHJ1ZSwiSXNJdGFsaWMiOmZhbHNlLCJJc1VuZGVybGluZWQiOmZhbHNlLCJQYXJlbnRTdHlsZSI6bnVsbH0sIkF1dG9TaXplIjowLCJGb3JlZ3JvdW5kIjp7IiRpZCI6IjQwNSIsIkNvbG9yIjp7IiRpZCI6IjQwNiIsIkEiOjI1NSwiUiI6NjYsIkciOjI3LCJCIjoxM319LCJNYXhXaWR0aCI6MC4wLCJNYXhIZWlnaHQiOjAuMCwiU21hcnRGb3JlZ3JvdW5kSXNBY3RpdmUiOmZhbHNlLCJIb3Jpem9udGFsQWxpZ25tZW50IjowLCJWZXJ0aWNhbEFsaWdubWVudCI6MCwiU21hcnRGb3JlZ3JvdW5kIjpudWxsLCJCYWNrZ3JvdW5kRmlsbFR5cGUiOjAsIk1hcmdpbiI6eyIkaWQiOiI0MDciLCJUb3AiOjAsIkxlZnQiOjAsIlJpZ2h0IjowLCJCb3R0b20iOjB9LCJQYWRkaW5nIjp7IiRpZCI6IjQwOCIsIlRvcCI6MCwiTGVmdCI6MCwiUmlnaHQiOjAsIkJvdHRvbSI6MH0sIkJhY2tncm91bmQiOm51bGwsIklzVmlzaWJsZSI6ZmFsc2UsIldpZHRoIjowLjAsIkhlaWdodCI6MC4wLCJCb3JkZXJTdHlsZSI6bnVsbCwiUGFyZW50U3R5bGUiOm51bGx9LCJSZWN0YW5nbGVTdHlsZSI6eyIkaWQiOiI0MDkiLCJNYXJnaW4iOnsiJGlkIjoiNDEwIiwiVG9wIjowLCJMZWZ0IjowLCJSaWdodCI6MCwiQm90dG9tIjowfSwiUGFkZGluZyI6eyIkaWQiOiI0MTEiLCJUb3AiOjAsIkxlZnQiOjAsIlJpZ2h0IjowLCJCb3R0b20iOjB9LCJCYWNrZ3JvdW5kIjp7IiRpZCI6IjQxMiIsIkNvbG9yIjp7IiRpZCI6IjQxMyIsIkEiOjEyNywiUiI6MjM0LCJHIjoyMiwiQiI6MzB9fSwiSXNWaXNpYmxlIjpmYWxzZSwiV2lkdGgiOjAuMCwiSGVpZ2h0IjowLjAsIkJvcmRlclN0eWxlIjp7IiRpZCI6IjQxNCIsIkxpbmVDb2xvciI6eyIkaWQiOiI0MTUiLCIkdHlwZSI6Ik5MUkUuQ29tbW9uLkRvbS5Tb2xpZENvbG9yQnJ1c2gsIE5MUkUuQ29tbW9uIiwiQ29sb3IiOnsiJGlkIjoiNDE2IiwiQSI6MjU1LCJSIjo2NiwiRyI6MjcsIkIiOjEzfX0sIkxpbmVXZWlnaHQiOjAuMCwiTGluZVR5cGUiOjAsIlBhcmVudFN0eWxlIjpudWxsfSwiUGFyZW50U3R5bGUiOm51bGx9LCJNYXJnaW4iOnsiJGlkIjoiNDE3IiwiVG9wIjowLCJMZWZ0IjowLCJSaWdodCI6MCwiQm90dG9tIjowfSwiUGFkZGluZyI6eyIkaWQiOiI0MTgiLCJUb3AiOjAsIkxlZnQiOjAsIlJpZ2h0IjowLCJCb3R0b20iOjB9LCJCYWNrZ3JvdW5kIjpudWxsLCJJc1Zpc2libGUiOnRydWUsIldpZHRoIjowLjAsIkhlaWdodCI6MC4wLCJCb3JkZXJTdHlsZSI6bnVsbCwiUGFyZW50U3R5bGUiOm51bGx9LCJCYWNrZ3JvdW5kU3R5bGUiOnsiJGlkIjoiNDE5IiwiTWFyZ2luIjp7IiRpZCI6IjQyMCIsIlRvcCI6MCwiTGVmdCI6MCwiUmlnaHQiOjAsIkJvdHRvbSI6MH0sIlBhZGRpbmciOnsiJGlkIjoiNDIxIiwiVG9wIjowLCJMZWZ0IjowLCJSaWdodCI6MCwiQm90dG9tIjowfSwiQmFja2dyb3VuZCI6eyIkaWQiOiI0MjIiLCJDb2xvciI6eyIkaWQiOiI0MjMiLCJBIjozOCwiUiI6MjM0LCJHIjoyMiwiQiI6MzB9fSwiSXNWaXNpYmxlIjp0cnVlLCJXaWR0aCI6MC4wLCJIZWlnaHQiOjAuMCwiQm9yZGVyU3R5bGUiOnsiJGlkIjoiNDI0IiwiTGluZUNvbG9yIjp7IiRpZCI6IjQyNSIsIiR0eXBlIjoiTkxSRS5Db21tb24uRG9tLlNvbGlkQ29sb3JCcnVzaCwgTkxSRS5Db21tb24iLCJDb2xvciI6eyIkaWQiOiI0MjYiLCJBIjoyNTUsIlIiOjY2LCJHIjoyNywiQiI6MTN9fSwiTGluZVdlaWdodCI6MC4wLCJMaW5lVHlwZSI6MCwiUGFyZW50U3R5bGUiOm51bGx9LCJQYXJlbnRTdHlsZSI6bnVsbH0sIklzQWJvdmVUaW1lYmFuZCI6dHJ1ZSwiTWFyZ2luIjp7IiRpZCI6IjQyNyIsIlRvcCI6MCwiTGVmdCI6MCwiUmlnaHQiOjAsIkJvdHRvbSI6MH0sIlBhZGRpbmciOnsiJGlkIjoiNDI4IiwiVG9wIjowLCJMZWZ0IjowLCJSaWdodCI6MCwiQm90dG9tIjowfSwiSXNWaXNpYmxlIjp0cnVlLCJXaWR0aCI6MC4wLCJIZWlnaHQiOjAuMCwiQm9yZGVyU3R5bGUiOm51bGwsIlBhcmVudFN0eWxlIjpudWxsfSwiVGFza3MiOlt7IiRpZCI6IjQyOSIsIl9hdHRhY2hlZE1pbGVzdG9uZXMiOltdLCJUYXNrRGVmaW5pdGlvbiI6eyIkaWQiOiI0MzAiLCJHcm91cE5hbWUiOm51bGwsIlN0YXJ0RGF0ZSI6IjIwMjAtMDktMDZUMDA6MDA6MDBaIiwiRW5kRGF0ZSI6IjIwMjAtMDktMTFUMjM6NTk6MDBaIiwiUGVyY2VudGFnZUNvbXBsZXRlIjoxMDAuMCwiU3R5bGUiOnsiJGlkIjoiNDMxIiwiU2hhcGUiOjQsIlNoYXBlVGhpY2tuZXNzIjozLCJEdXJhdGlvbkZvcm1hdCI6MCwiSW5jbHVkZU5vbldvcmtpbmdEYXlzSW5EdXJhdGlvbiI6ZmFsc2UsIlBlcmNlbnRhZ2VDb21wbGV0ZVN0eWxlIjp7IiRpZCI6IjQzMiIsIkZvbnRTZXR0aW5ncyI6eyIkaWQiOiI0MzMiLCJGb250U2l6ZSI6MTAsIkZvbnROYW1lIjoiQ2FsaWJyaSIsIklzQm9sZCI6ZmFsc2UsIklzSXRhbGljIjpmYWxzZSwiSXNVbmRlcmxpbmVkIjpmYWxzZSwiUGFyZW50U3R5bGUiOm51bGx9LCJBdXRvU2l6ZSI6MCwiRm9yZWdyb3VuZCI6eyIkaWQiOiI0MzQiLCJDb2xvciI6eyIkaWQiOiI0MzUiLCJBIjoyNTUsIlIiOjIzNCwiRyI6MTM0LCJCIjo2NH19LCJNYXhXaWR0aCI6MjAwLjAsIk1heEhlaWdodCI6IkluZmluaXR5IiwiU21hcnRGb3JlZ3JvdW5kSXNBY3RpdmUiOmZhbHNlLCJIb3Jpem9udGFsQWxpZ25tZW50IjoxLCJWZXJ0aWNhbEFsaWdubWVudCI6MCwiU21hcnRGb3JlZ3JvdW5kIjpudWxsLCJCYWNrZ3JvdW5kRmlsbFR5cGUiOjAsIk1hcmdpbiI6eyIkaWQiOiI0MzYiLCJUb3AiOjAsIkxlZnQiOjAsIlJpZ2h0IjowLCJCb3R0b20iOjB9LCJQYWRkaW5nIjp7IiRpZCI6IjQzNyIsIlRvcCI6MCwiTGVmdCI6MCwiUmlnaHQiOjAsIkJvdHRvbSI6MH0sIkJhY2tncm91bmQiOnsiJHJlZiI6IjIwMSJ9LCJJc1Zpc2libGUiOnRydWUsIldpZHRoIjowLjAsIkhlaWdodCI6MC4wLCJCb3JkZXJTdHlsZSI6eyIkaWQiOiI0MzgiLCJMaW5lQ29sb3IiOm51bGwsIkxpbmVXZWlnaHQiOjAuMCwiTGluZVR5cGUiOjAsIlBhcmVudFN0eWxlIjpudWxsfSwiUGFyZW50U3R5bGUiOm51bGx9LCJEdXJhdGlvblN0eWxlIjp7IiRpZCI6IjQzOSIsIkZvbnRTZXR0aW5ncyI6eyIkaWQiOiI0NDAiLCJGb250U2l6ZSI6MTAsIkZvbnROYW1lIjoiQ2FsaWJyaSIsIklzQm9sZCI6ZmFsc2UsIklzSXRhbGljIjpmYWxzZSwiSXNVbmRlcmxpbmVkIjpmYWxzZSwiUGFyZW50U3R5bGUiOm51bGx9LCJBdXRvU2l6ZSI6MCwiRm9yZWdyb3VuZCI6eyIkaWQiOiI0NDEiLCJDb2xvciI6eyIkaWQiOiI0NDI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0NDMiLCJUb3AiOjAsIkxlZnQiOjAsIlJpZ2h0IjowLCJCb3R0b20iOjB9LCJQYWRkaW5nIjp7IiRpZCI6IjQ0NCIsIlRvcCI6MCwiTGVmdCI6MCwiUmlnaHQiOjAsIkJvdHRvbSI6MH0sIkJhY2tncm91bmQiOnsiJHJlZiI6IjIxMCJ9LCJJc1Zpc2libGUiOnRydWUsIldpZHRoIjowLjAsIkhlaWdodCI6MC4wLCJCb3JkZXJTdHlsZSI6eyIkaWQiOiI0NDUiLCJMaW5lQ29sb3IiOm51bGwsIkxpbmVXZWlnaHQiOjAuMCwiTGluZVR5cGUiOjAsIlBhcmVudFN0eWxlIjpudWxsfSwiUGFyZW50U3R5bGUiOm51bGx9LCJIb3Jpem9udGFsQ29ubmVjdG9yU3R5bGUiOnsiJGlkIjoiNDQ2IiwiTGluZUNvbG9yIjp7IiRyZWYiOiIyMTMifSwiTGluZVdlaWdodCI6MS4wLCJMaW5lVHlwZSI6MCwiUGFyZW50U3R5bGUiOm51bGx9LCJWZXJ0aWNhbENvbm5lY3RvclN0eWxlIjp7IiRpZCI6IjQ0NyIsIkxpbmVDb2xvciI6eyIkcmVmIjoiMjE2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ZmFsc2UsIlBlcmNlbnRhZ2VDb21wbGV0ZVNoYXBlT3BhY2l0eSI6MzUsIlNoYXBlU3R5bGUiOnsiJGlkIjoiNDQ4IiwiTWFyZ2luIjp7IiRpZCI6IjQ0OSIsIlRvcCI6MCwiTGVmdCI6NCwiUmlnaHQiOjQsIkJvdHRvbSI6MH0sIlBhZGRpbmciOnsiJGlkIjoiNDUwIiwiVG9wIjowLCJMZWZ0IjowLCJSaWdodCI6MCwiQm90dG9tIjowfSwiQmFja2dyb3VuZCI6eyIkaWQiOiI0NTEiLCJDb2xvciI6eyIkaWQiOiI0NTIiLCJBIjoyNTUsIlIiOjAsIkciOjExNCwiQiI6MTg4fX0sIklzVmlzaWJsZSI6dHJ1ZSwiV2lkdGgiOjAuMCwiSGVpZ2h0IjoxMi4yMDY2OTI2OTU2MTc2NzYsIkJvcmRlclN0eWxlIjp7IiRpZCI6IjQ1MyIsIkxpbmVDb2xvciI6eyIkcmVmIjoiMjI0In0sIkxpbmVXZWlnaHQiOjAuMCwiTGluZVR5cGUiOjAsIlBhcmVudFN0eWxlIjpudWxsfSwiUGFyZW50U3R5bGUiOm51bGx9LCJUaXRsZVN0eWxlIjp7IiRpZCI6IjQ1NCIsIkZvbnRTZXR0aW5ncyI6eyIkaWQiOiI0NTUiLCJGb250U2l6ZSI6MTEsIkZvbnROYW1lIjoiQ2FsaWJyaSIsIklzQm9sZCI6dHJ1ZSwiSXNJdGFsaWMiOmZhbHNlLCJJc1VuZGVybGluZWQiOmZhbHNlLCJQYXJlbnRTdHlsZSI6bnVsbH0sIkF1dG9TaXplIjowLCJGb3JlZ3JvdW5kIjp7IiRpZCI6IjQ1NiIsIkNvbG9yIjp7IiRpZCI6IjQ1NyIsIkEiOjI1NSwiUiI6MCwiRyI6MCwiQiI6MH19LCJNYXhXaWR0aCI6OTYwLjAsIk1heEhlaWdodCI6IkluZmluaXR5IiwiU21hcnRGb3JlZ3JvdW5kSXNBY3RpdmUiOmZhbHNlLCJIb3Jpem9udGFsQWxpZ25tZW50IjowLCJWZXJ0aWNhbEFsaWdubWVudCI6MCwiU21hcnRGb3JlZ3JvdW5kIjpudWxsLCJCYWNrZ3JvdW5kRmlsbFR5cGUiOjAsIk1hcmdpbiI6eyIkaWQiOiI0NTgiLCJUb3AiOjAsIkxlZnQiOjAsIlJpZ2h0IjowLCJCb3R0b20iOjB9LCJQYWRkaW5nIjp7IiRpZCI6IjQ1OSIsIlRvcCI6MCwiTGVmdCI6MCwiUmlnaHQiOjAsIkJvdHRvbSI6MH0sIkJhY2tncm91bmQiOnsiJHJlZiI6IjIzMiJ9LCJJc1Zpc2libGUiOnRydWUsIldpZHRoIjowLjAsIkhlaWdodCI6MC4wLCJCb3JkZXJTdHlsZSI6eyIkaWQiOiI0NjAiLCJMaW5lQ29sb3IiOm51bGwsIkxpbmVXZWlnaHQiOjAuMCwiTGluZVR5cGUiOjAsIlBhcmVudFN0eWxlIjpudWxsfSwiUGFyZW50U3R5bGUiOm51bGx9LCJEYXRlU3R5bGUiOnsiJGlkIjoiNDYxIiwiRm9udFNldHRpbmdzIjp7IiRpZCI6IjQ2MiIsIkZvbnRTaXplIjoxMCwiRm9udE5hbWUiOiJDYWxpYnJpIiwiSXNCb2xkIjpmYWxzZSwiSXNJdGFsaWMiOmZhbHNlLCJJc1VuZGVybGluZWQiOmZhbHNlLCJQYXJlbnRTdHlsZSI6bnVsbH0sIkF1dG9TaXplIjowLCJGb3JlZ3JvdW5kIjp7IiRpZCI6IjQ2MyIsIkNvbG9yIjp7IiRpZCI6IjQ2NCIsIkEiOjI1NSwiUiI6NjgsIkciOjg0LCJCIjoxMDZ9fSwiTWF4V2lkdGgiOjIwMC4wLCJNYXhIZWlnaHQiOiJJbmZpbml0eSIsIlNtYXJ0Rm9yZWdyb3VuZElzQWN0aXZlIjpmYWxzZSwiSG9yaXpvbnRhbEFsaWdubWVudCI6MiwiVmVydGljYWxBbGlnbm1lbnQiOjAsIlNtYXJ0Rm9yZWdyb3VuZCI6bnVsbCwiQmFja2dyb3VuZEZpbGxUeXBlIjowLCJNYXJnaW4iOnsiJGlkIjoiNDY1IiwiVG9wIjowLCJMZWZ0IjowLCJSaWdodCI6MCwiQm90dG9tIjowfSwiUGFkZGluZyI6eyIkaWQiOiI0NjYiLCJUb3AiOjAsIkxlZnQiOjAsIlJpZ2h0IjowLCJCb3R0b20iOjB9LCJCYWNrZ3JvdW5kIjp7IiRyZWYiOiIyNDAifSwiSXNWaXNpYmxlIjp0cnVlLCJXaWR0aCI6MC4wLCJIZWlnaHQiOjAuMCwiQm9yZGVyU3R5bGUiOnsiJGlkIjoiNDY3IiwiTGluZUNvbG9yIjpudWxsLCJMaW5lV2VpZ2h0IjowLjAsIkxpbmVUeXBlIjowLCJQYXJlbnRTdHlsZSI6bnVsbH0sIlBhcmVudFN0eWxlIjpudWxsfSwiRGF0ZUZvcm1hdCI6eyIkaWQiOiI0NjgiLCJGb3JtYXRTdHJpbmciOiJNTU0gZC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NywiU21hcnREdXJhdGlvbkFjdGl2YXRlZCI6ZmFsc2UsIkRhdGVGb3JtYXQiOnsiJHJlZiI6IjQ2OCJ9LCJJZCI6ImIyMzFjOWM2LTUzMmItNDcyOC1iMjhmLTdkYjJiZWZlZTc4NyIsIkltcG9ydElkIjoiMSIsIlRpdGxlIjoiQ3JlYXRpbmcgSW5kaWNhdG9ycyIsIk5vdGUiOm51bGwsIkh5cGVybGluayI6eyIkaWQiOiI0NjkiLCJBZGRyZXNzIjoiIiwiU3ViQWRkcmVzcyI6IiJ9LCJJc0NoYW5nZWQiOmZhbHNlLCJJc05ldyI6ZmFsc2V9LCJJbmRleCI6MH0seyIkaWQiOiI0NzAiLCJfYXR0YWNoZWRNaWxlc3RvbmVzIjpbXSwiVGFza0RlZmluaXRpb24iOnsiJGlkIjoiNDcxIiwiR3JvdXBOYW1lIjpudWxsLCJTdGFydERhdGUiOiIyMDIwLTA5LTE2VDAwOjAwOjAwWiIsIkVuZERhdGUiOiIyMDIwLTA5LTMwVDIzOjU5OjAwWiIsIlBlcmNlbnRhZ2VDb21wbGV0ZSI6MTAwLjAsIlN0eWxlIjp7IiRpZCI6IjQ3MiIsIlNoYXBlIjo0LCJTaGFwZVRoaWNrbmVzcyI6MywiRHVyYXRpb25Gb3JtYXQiOjAsIkluY2x1ZGVOb25Xb3JraW5nRGF5c0luRHVyYXRpb24iOmZhbHNlLCJQZXJjZW50YWdlQ29tcGxldGVTdHlsZSI6eyIkaWQiOiI0NzMiLCJGb250U2V0dGluZ3MiOnsiJGlkIjoiNDc0IiwiRm9udFNpemUiOjEwLCJGb250TmFtZSI6IkNhbGlicmkiLCJJc0JvbGQiOmZhbHNlLCJJc0l0YWxpYyI6ZmFsc2UsIklzVW5kZXJsaW5lZCI6ZmFsc2UsIlBhcmVudFN0eWxlIjpudWxsfSwiQXV0b1NpemUiOjAsIkZvcmVncm91bmQiOnsiJGlkIjoiNDc1IiwiQ29sb3IiOnsiJGlkIjoiNDc2IiwiQSI6MjU1LCJSIjoyMzcsIkciOjEyNSwiQiI6NDl9fSwiTWF4V2lkdGgiOjIwMC4wLCJNYXhIZWlnaHQiOiJJbmZpbml0eSIsIlNtYXJ0Rm9yZWdyb3VuZElzQWN0aXZlIjpmYWxzZSwiSG9yaXpvbnRhbEFsaWdubWVudCI6MSwiVmVydGljYWxBbGlnbm1lbnQiOjAsIlNtYXJ0Rm9yZWdyb3VuZCI6bnVsbCwiQmFja2dyb3VuZEZpbGxUeXBlIjowLCJNYXJnaW4iOnsiJHJlZiI6IjQzNiJ9LCJQYWRkaW5nIjp7IiRyZWYiOiI0MzcifSwiQmFja2dyb3VuZCI6eyIkaWQiOiI0NzciLCJDb2xvciI6eyIkaWQiOiI0NzgiLCJBIjo4OSwiUiI6MTUwLCJHIjoyMTQsIkIiOjY2fX0sIklzVmlzaWJsZSI6dHJ1ZSwiV2lkdGgiOjAuMCwiSGVpZ2h0IjowLjAsIkJvcmRlclN0eWxlIjp7IiRpZCI6IjQ3OSIsIkxpbmVDb2xvciI6bnVsbCwiTGluZVdlaWdodCI6MC4wLCJMaW5lVHlwZSI6MCwiUGFyZW50U3R5bGUiOm51bGx9LCJQYXJlbnRTdHlsZSI6bnVsbH0sIkR1cmF0aW9uU3R5bGUiOnsiJGlkIjoiNDgwIiwiRm9udFNldHRpbmdzIjp7IiRpZCI6IjQ4MSIsIkZvbnRTaXplIjoxMCwiRm9udE5hbWUiOiJDYWxpYnJpIiwiSXNCb2xkIjpmYWxzZSwiSXNJdGFsaWMiOmZhbHNlLCJJc1VuZGVybGluZWQiOmZhbHNlLCJQYXJlbnRTdHlsZSI6bnVsbH0sIkF1dG9TaXplIjowLCJGb3JlZ3JvdW5kIjp7IiRpZCI6IjQ4MiIsIkNvbG9yIjp7IiRyZWYiOiIyMDcifX0sIk1heFdpZHRoIjoyMDAuMCwiTWF4SGVpZ2h0IjoiSW5maW5pdHkiLCJTbWFydEZvcmVncm91bmRJc0FjdGl2ZSI6ZmFsc2UsIkhvcml6b250YWxBbGlnbm1lbnQiOjAsIlZlcnRpY2FsQWxpZ25tZW50IjowLCJTbWFydEZvcmVncm91bmQiOm51bGwsIkJhY2tncm91bmRGaWxsVHlwZSI6MCwiTWFyZ2luIjp7IiRyZWYiOiI0NDMifSwiUGFkZGluZyI6eyIkcmVmIjoiNDQ0In0sIkJhY2tncm91bmQiOnsiJHJlZiI6IjIxMCJ9LCJJc1Zpc2libGUiOnRydWUsIldpZHRoIjowLjAsIkhlaWdodCI6MC4wLCJCb3JkZXJTdHlsZSI6eyIkaWQiOiI0ODMiLCJMaW5lQ29sb3IiOm51bGwsIkxpbmVXZWlnaHQiOjAuMCwiTGluZVR5cGUiOjAsIlBhcmVudFN0eWxlIjpudWxsfSwiUGFyZW50U3R5bGUiOm51bGx9LCJIb3Jpem9udGFsQ29ubmVjdG9yU3R5bGUiOnsiJGlkIjoiNDg0IiwiTGluZUNvbG9yIjp7IiRyZWYiOiIyMTMifSwiTGluZVdlaWdodCI6MS4wLCJMaW5lVHlwZSI6MCwiUGFyZW50U3R5bGUiOm51bGx9LCJWZXJ0aWNhbENvbm5lY3RvclN0eWxlIjp7IiRpZCI6IjQ4NSIsIkxpbmVDb2xvciI6eyIkcmVmIjoiMjE2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ZmFsc2UsIlBlcmNlbnRhZ2VDb21wbGV0ZVNoYXBlT3BhY2l0eSI6MzUsIlNoYXBlU3R5bGUiOnsiJGlkIjoiNDg2IiwiTWFyZ2luIjp7IiRyZWYiOiI0NDkifSwiUGFkZGluZyI6eyIkcmVmIjoiNDUwIn0sIkJhY2tncm91bmQiOnsiJGlkIjoiNDg3IiwiQ29sb3IiOnsiJGlkIjoiNDg4IiwiQSI6MjU1LCJSIjowLCJHIjoxMTQsIkIiOjE4OH19LCJJc1Zpc2libGUiOnRydWUsIldpZHRoIjowLjAsIkhlaWdodCI6MTIuMjA2NjkyNjk1NjE3Njc2LCJCb3JkZXJTdHlsZSI6eyIkaWQiOiI0ODkiLCJMaW5lQ29sb3IiOnsiJHJlZiI6IjIyNCJ9LCJMaW5lV2VpZ2h0IjowLjAsIkxpbmVUeXBlIjowLCJQYXJlbnRTdHlsZSI6bnVsbH0sIlBhcmVudFN0eWxlIjpudWxsfSwiVGl0bGVTdHlsZSI6eyIkaWQiOiI0OTAiLCJGb250U2V0dGluZ3MiOnsiJGlkIjoiNDkxIiwiRm9udFNpemUiOjExLCJGb250TmFtZSI6IkNhbGlicmkiLCJJc0JvbGQiOnRydWUsIklzSXRhbGljIjpmYWxzZSwiSXNVbmRlcmxpbmVkIjpmYWxzZSwiUGFyZW50U3R5bGUiOm51bGx9LCJBdXRvU2l6ZSI6MCwiRm9yZWdyb3VuZCI6eyIkaWQiOiI0OTIiLCJDb2xvciI6eyIkaWQiOiI0OTMiLCJBIjoyNTUsIlIiOjAsIkciOjAsIkIiOjB9fSwiTWF4V2lkdGgiOjk2MC4wLCJNYXhIZWlnaHQiOiJJbmZpbml0eSIsIlNtYXJ0Rm9yZWdyb3VuZElzQWN0aXZlIjpmYWxzZSwiSG9yaXpvbnRhbEFsaWdubWVudCI6MCwiVmVydGljYWxBbGlnbm1lbnQiOjAsIlNtYXJ0Rm9yZWdyb3VuZCI6bnVsbCwiQmFja2dyb3VuZEZpbGxUeXBlIjowLCJNYXJnaW4iOnsiJHJlZiI6IjQ1OCJ9LCJQYWRkaW5nIjp7IiRyZWYiOiI0NTkifSwiQmFja2dyb3VuZCI6eyIkcmVmIjoiMjMyIn0sIklzVmlzaWJsZSI6dHJ1ZSwiV2lkdGgiOjAuMCwiSGVpZ2h0IjowLjAsIkJvcmRlclN0eWxlIjp7IiRpZCI6IjQ5NCIsIkxpbmVDb2xvciI6bnVsbCwiTGluZVdlaWdodCI6MC4wLCJMaW5lVHlwZSI6MCwiUGFyZW50U3R5bGUiOm51bGx9LCJQYXJlbnRTdHlsZSI6bnVsbH0sIkRhdGVTdHlsZSI6eyIkaWQiOiI0OTUiLCJGb250U2V0dGluZ3MiOnsiJGlkIjoiNDk2IiwiRm9udFNpemUiOjEwLCJGb250TmFtZSI6IkNhbGlicmkiLCJJc0JvbGQiOmZhbHNlLCJJc0l0YWxpYyI6ZmFsc2UsIklzVW5kZXJsaW5lZCI6ZmFsc2UsIlBhcmVudFN0eWxlIjpudWxsfSwiQXV0b1NpemUiOjAsIkZvcmVncm91bmQiOnsiJGlkIjoiNDk3IiwiQ29sb3IiOnsiJGlkIjoiNDk4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cmVmIjoiNDY1In0sIlBhZGRpbmciOnsiJHJlZiI6IjQ2NiJ9LCJCYWNrZ3JvdW5kIjp7IiRyZWYiOiIyNDAifSwiSXNWaXNpYmxlIjp0cnVlLCJXaWR0aCI6MC4wLCJIZWlnaHQiOjAuMCwiQm9yZGVyU3R5bGUiOnsiJGlkIjoiNDk5IiwiTGluZUNvbG9yIjpudWxsLCJMaW5lV2VpZ2h0IjowLjAsIkxpbmVUeXBlIjowLCJQYXJlbnRTdHlsZSI6bnVsbH0sIlBhcmVudFN0eWxlIjpudWxsfSwiRGF0ZUZvcm1hdCI6eyIkcmVmIjoiNDY4In0sIklzVmlzaWJsZSI6dHJ1ZSwiUGFyZW50U3R5bGUiOm51bGx9LCJJbmRleCI6OCwiU21hcnREdXJhdGlvbkFjdGl2YXRlZCI6ZmFsc2UsIkRhdGVGb3JtYXQiOnsiJHJlZiI6IjQ2OCJ9LCJJZCI6ImU3NDUwMDdkLWNiNGUtNDMxYi1hOTZiLTJjM2MxM2ZmMDNlNSIsIkltcG9ydElkIjoiMSIsIlRpdGxlIjoiQ3JlYXRpbmcgQmFja3Rlc3RpbmcgQWxnb3JpdGhtIiwiTm90ZSI6bnVsbCwiSHlwZXJsaW5rIjp7IiRpZCI6IjUwMCIsIkFkZHJlc3MiOiIiLCJTdWJBZGRyZXNzIjoiIn0sIklzQ2hhbmdlZCI6ZmFsc2UsIklzTmV3IjpmYWxzZX0sIkluZGV4IjowfSx7IiRpZCI6IjUwMSIsIl9hdHRhY2hlZE1pbGVzdG9uZXMiOltdLCJUYXNrRGVmaW5pdGlvbiI6eyIkaWQiOiI1MDIiLCJHcm91cE5hbWUiOm51bGwsIlN0YXJ0RGF0ZSI6IjIwMjAtMTAtMDFUMDA6MDA6MDBaIiwiRW5kRGF0ZSI6IjIwMjAtMTAtMTdUMjM6NTk6MDBaIiwiUGVyY2VudGFnZUNvbXBsZXRlIjoxMDAuMCwiU3R5bGUiOnsiJGlkIjoiNTAzIiwiU2hhcGUiOjQsIlNoYXBlVGhpY2tuZXNzIjoxLCJEdXJhdGlvbkZvcm1hdCI6MCwiSW5jbHVkZU5vbldvcmtpbmdEYXlzSW5EdXJhdGlvbiI6ZmFsc2UsIlBlcmNlbnRhZ2VDb21wbGV0ZVN0eWxlIjp7IiRpZCI6IjUwNCIsIkZvbnRTZXR0aW5ncyI6eyIkaWQiOiI1MDUiLCJGb250U2l6ZSI6MTAsIkZvbnROYW1lIjoiQ2FsaWJyaSIsIklzQm9sZCI6ZmFsc2UsIklzSXRhbGljIjpmYWxzZSwiSXNVbmRlcmxpbmVkIjpmYWxzZSwiUGFyZW50U3R5bGUiOm51bGx9LCJBdXRvU2l6ZSI6MCwiRm9yZWdyb3VuZCI6eyIkaWQiOiI1MDYiLCJDb2xvciI6eyIkaWQiOiI1MDciLCJBIjoyNTUsIlIiOjIzNywiRyI6MTI1LCJCIjo0OX19LCJNYXhXaWR0aCI6MjAwLjAsIk1heEhlaWdodCI6IkluZmluaXR5IiwiU21hcnRGb3JlZ3JvdW5kSXNBY3RpdmUiOmZhbHNlLCJIb3Jpem9udGFsQWxpZ25tZW50IjoxLCJWZXJ0aWNhbEFsaWdubWVudCI6MCwiU21hcnRGb3JlZ3JvdW5kIjpudWxsLCJCYWNrZ3JvdW5kRmlsbFR5cGUiOjAsIk1hcmdpbiI6eyIkcmVmIjoiNDM2In0sIlBhZGRpbmciOnsiJHJlZiI6IjQzNyJ9LCJCYWNrZ3JvdW5kIjp7IiRyZWYiOiIyMDEifSwiSXNWaXNpYmxlIjp0cnVlLCJXaWR0aCI6MC4wLCJIZWlnaHQiOjAuMCwiQm9yZGVyU3R5bGUiOnsiJGlkIjoiNTA4IiwiTGluZUNvbG9yIjpudWxsLCJMaW5lV2VpZ2h0IjowLjAsIkxpbmVUeXBlIjowLCJQYXJlbnRTdHlsZSI6bnVsbH0sIlBhcmVudFN0eWxlIjpudWxsfSwiRHVyYXRpb25TdHlsZSI6eyIkaWQiOiI1MDkiLCJGb250U2V0dGluZ3MiOnsiJGlkIjoiNTEwIiwiRm9udFNpemUiOjEwLCJGb250TmFtZSI6IkNhbGlicmkiLCJJc0JvbGQiOmZhbHNlLCJJc0l0YWxpYyI6ZmFsc2UsIklzVW5kZXJsaW5lZCI6ZmFsc2UsIlBhcmVudFN0eWxlIjpudWxsfSwiQXV0b1NpemUiOjAsIkZvcmVncm91bmQiOnsiJGlkIjoiNTExIiwiQ29sb3IiOnsiJHJlZiI6IjIwNyJ9fSwiTWF4V2lkdGgiOjIwMC4wLCJNYXhIZWlnaHQiOiJJbmZpbml0eSIsIlNtYXJ0Rm9yZWdyb3VuZElzQWN0aXZlIjpmYWxzZSwiSG9yaXpvbnRhbEFsaWdubWVudCI6MCwiVmVydGljYWxBbGlnbm1lbnQiOjAsIlNtYXJ0Rm9yZWdyb3VuZCI6bnVsbCwiQmFja2dyb3VuZEZpbGxUeXBlIjowLCJNYXJnaW4iOnsiJHJlZiI6IjQ0MyJ9LCJQYWRkaW5nIjp7IiRyZWYiOiI0NDQifSwiQmFja2dyb3VuZCI6eyIkcmVmIjoiMjEwIn0sIklzVmlzaWJsZSI6dHJ1ZSwiV2lkdGgiOjAuMCwiSGVpZ2h0IjowLjAsIkJvcmRlclN0eWxlIjp7IiRpZCI6IjUxMiIsIkxpbmVDb2xvciI6bnVsbCwiTGluZVdlaWdodCI6MC4wLCJMaW5lVHlwZSI6MCwiUGFyZW50U3R5bGUiOm51bGx9LCJQYXJlbnRTdHlsZSI6bnVsbH0sIkhvcml6b250YWxDb25uZWN0b3JTdHlsZSI6eyIkaWQiOiI1MTMiLCJMaW5lQ29sb3IiOnsiJHJlZiI6IjIxMyJ9LCJMaW5lV2VpZ2h0IjoxLjAsIkxpbmVUeXBlIjowLCJQYXJlbnRTdHlsZSI6bnVsbH0sIlZlcnRpY2FsQ29ubmVjdG9yU3R5bGUiOnsiJGlkIjoiNTE0IiwiTGluZUNvbG9yIjp7IiRyZWYiOiIyMTY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1MTUiLCJNYXJnaW4iOnsiJHJlZiI6IjQ0OSJ9LCJQYWRkaW5nIjp7IiRyZWYiOiI0NTAifSwiQmFja2dyb3VuZCI6eyIkaWQiOiI1MTYiLCJDb2xvciI6eyIkaWQiOiI1MTciLCJBIjoyNTUsIlIiOjAsIkciOjExNCwiQiI6MTg4fX0sIklzVmlzaWJsZSI6dHJ1ZSwiV2lkdGgiOjAuMCwiSGVpZ2h0IjoxNi4wLCJCb3JkZXJTdHlsZSI6eyIkaWQiOiI1MTgiLCJMaW5lQ29sb3IiOnsiJGlkIjoiNTE5IiwiJHR5cGUiOiJOTFJFLkNvbW1vbi5Eb20uU29saWRDb2xvckJydXNoLCBOTFJFLkNvbW1vbiIsIkNvbG9yIjp7IiRpZCI6IjUyMCIsIkEiOjI1NSwiUiI6MjU1LCJHIjowLCJCIjowfX0sIkxpbmVXZWlnaHQiOjAuMCwiTGluZVR5cGUiOjAsIlBhcmVudFN0eWxlIjpudWxsfSwiUGFyZW50U3R5bGUiOm51bGx9LCJUaXRsZVN0eWxlIjp7IiRpZCI6IjUyMSIsIkZvbnRTZXR0aW5ncyI6eyIkaWQiOiI1MjIiLCJGb250U2l6ZSI6MTEsIkZvbnROYW1lIjoiQ2FsaWJyaSIsIklzQm9sZCI6dHJ1ZSwiSXNJdGFsaWMiOmZhbHNlLCJJc1VuZGVybGluZWQiOmZhbHNlLCJQYXJlbnRTdHlsZSI6bnVsbH0sIkF1dG9TaXplIjowLCJGb3JlZ3JvdW5kIjp7IiRpZCI6IjUyMyIsIkNvbG9yIjp7IiRpZCI6IjUyNCIsIkEiOjI1NSwiUiI6MCwiRyI6MCwiQiI6MH19LCJNYXhXaWR0aCI6OTYwLjAsIk1heEhlaWdodCI6IkluZmluaXR5IiwiU21hcnRGb3JlZ3JvdW5kSXNBY3RpdmUiOmZhbHNlLCJIb3Jpem9udGFsQWxpZ25tZW50IjowLCJWZXJ0aWNhbEFsaWdubWVudCI6MCwiU21hcnRGb3JlZ3JvdW5kIjpudWxsLCJCYWNrZ3JvdW5kRmlsbFR5cGUiOjAsIk1hcmdpbiI6eyIkcmVmIjoiNDU4In0sIlBhZGRpbmciOnsiJHJlZiI6IjQ1OSJ9LCJCYWNrZ3JvdW5kIjp7IiRyZWYiOiIyMzIifSwiSXNWaXNpYmxlIjp0cnVlLCJXaWR0aCI6MC4wLCJIZWlnaHQiOjAuMCwiQm9yZGVyU3R5bGUiOnsiJGlkIjoiNTI1IiwiTGluZUNvbG9yIjpudWxsLCJMaW5lV2VpZ2h0IjowLjAsIkxpbmVUeXBlIjowLCJQYXJlbnRTdHlsZSI6bnVsbH0sIlBhcmVudFN0eWxlIjpudWxsfSwiRGF0ZVN0eWxlIjp7IiRpZCI6IjUyNiIsIkZvbnRTZXR0aW5ncyI6eyIkaWQiOiI1MjciLCJGb250U2l6ZSI6MTAsIkZvbnROYW1lIjoiQ2FsaWJyaSIsIklzQm9sZCI6ZmFsc2UsIklzSXRhbGljIjpmYWxzZSwiSXNVbmRlcmxpbmVkIjpmYWxzZSwiUGFyZW50U3R5bGUiOm51bGx9LCJBdXRvU2l6ZSI6MCwiRm9yZWdyb3VuZCI6eyIkaWQiOiI1MjgiLCJDb2xvciI6eyIkaWQiOiI1Mjk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yZWYiOiI0NjUifSwiUGFkZGluZyI6eyIkcmVmIjoiNDY2In0sIkJhY2tncm91bmQiOnsiJHJlZiI6IjI0MCJ9LCJJc1Zpc2libGUiOnRydWUsIldpZHRoIjowLjAsIkhlaWdodCI6MC4wLCJCb3JkZXJTdHlsZSI6eyIkaWQiOiI1MzAiLCJMaW5lQ29sb3IiOm51bGwsIkxpbmVXZWlnaHQiOjAuMCwiTGluZVR5cGUiOjAsIlBhcmVudFN0eWxlIjpudWxsfSwiUGFyZW50U3R5bGUiOm51bGx9LCJEYXRlRm9ybWF0Ijp7IiRyZWYiOiI0NjgifSwiSXNWaXNpYmxlIjp0cnVlLCJQYXJlbnRTdHlsZSI6bnVsbH0sIkluZGV4Ijo5LCJTbWFydER1cmF0aW9uQWN0aXZhdGVkIjpmYWxzZSwiRGF0ZUZvcm1hdCI6eyIkcmVmIjoiNDY4In0sIklkIjoiMTdkYjU4MTgtZWM1YS00YmU5LTg1YzQtZDY4NTc4YjE5M2FhIiwiSW1wb3J0SWQiOiIxIiwiVGl0bGUiOiJEamFuZ28iLCJOb3RlIjpudWxsLCJIeXBlcmxpbmsiOnsiJGlkIjoiNTMxIiwiQWRkcmVzcyI6IiIsIlN1YkFkZHJlc3MiOiIifSwiSXNDaGFuZ2VkIjpmYWxzZSwiSXNOZXciOmZhbHNlfSwiSW5kZXgiOjB9XSwiTWlsZXN0b25lcyI6W119LHsiJGlkIjoiNTMyIiwiSWQiOiJlNDQ4M2IzOC1iYzM3LTQ4MmItYTVhYS1kZGZjZTZlMWQzMGYiLCJJbmRleCI6MTAsIkhlYWRlclRleHQiOiJGcm9udC1FbmQiLCJTdHlsZSI6eyIkaWQiOiI1MzMiLCJIZWFkZXJTdHlsZSI6eyIkaWQiOiI1MzQiLCJUZXh0U3R5bGUiOnsiJGlkIjoiNTM1IiwiRm9udFNldHRpbmdzIjp7IiRpZCI6IjUzNiIsIkZvbnRTaXplIjoxMiwiRm9udE5hbWUiOiJDYWxpYnJpIiwiSXNCb2xkIjp0cnVlLCJJc0l0YWxpYyI6ZmFsc2UsIklzVW5kZXJsaW5lZCI6ZmFsc2UsIlBhcmVudFN0eWxlIjpudWxsfSwiQXV0b1NpemUiOjAsIkZvcmVncm91bmQiOnsiJGlkIjoiNTM3IiwiQ29sb3IiOnsiJGlkIjoiNTM4IiwiQSI6MjU1LCJSIjo5MCwiRyI6NDEsIkIiOjEwfX0sIk1heFdpZHRoIjowLjAsIk1heEhlaWdodCI6MC4wLCJTbWFydEZvcmVncm91bmRJc0FjdGl2ZSI6ZmFsc2UsIkhvcml6b250YWxBbGlnbm1lbnQiOjAsIlZlcnRpY2FsQWxpZ25tZW50IjowLCJTbWFydEZvcmVncm91bmQiOm51bGwsIkJhY2tncm91bmRGaWxsVHlwZSI6MCwiTWFyZ2luIjp7IiRyZWYiOiI0MDcifSwiUGFkZGluZyI6eyIkcmVmIjoiNDA4In0sIkJhY2tncm91bmQiOm51bGwsIklzVmlzaWJsZSI6ZmFsc2UsIldpZHRoIjowLjAsIkhlaWdodCI6MC4wLCJCb3JkZXJTdHlsZSI6bnVsbCwiUGFyZW50U3R5bGUiOm51bGx9LCJSZWN0YW5nbGVTdHlsZSI6eyIkaWQiOiI1MzkiLCJNYXJnaW4iOnsiJHJlZiI6IjQxMCJ9LCJQYWRkaW5nIjp7IiRyZWYiOiI0MTEifSwiQmFja2dyb3VuZCI6eyIkaWQiOiI1NDAiLCJDb2xvciI6eyIkaWQiOiI1NDEiLCJBIjoxMjcsIlIiOjE1MCwiRyI6MjE0LCJCIjo2Nn19LCJJc1Zpc2libGUiOmZhbHNlLCJXaWR0aCI6MC4wLCJIZWlnaHQiOjAuMCwiQm9yZGVyU3R5bGUiOnsiJGlkIjoiNTQyIiwiTGluZUNvbG9yIjp7IiRpZCI6IjU0MyIsIiR0eXBlIjoiTkxSRS5Db21tb24uRG9tLlNvbGlkQ29sb3JCcnVzaCwgTkxSRS5Db21tb24iLCJDb2xvciI6eyIkaWQiOiI1NDQiLCJBIjoyNTUsIlIiOjkwLCJHIjo0MSwiQiI6MTB9fSwiTGluZVdlaWdodCI6MC4wLCJMaW5lVHlwZSI6MCwiUGFyZW50U3R5bGUiOm51bGx9LCJQYXJlbnRTdHlsZSI6bnVsbH0sIk1hcmdpbiI6eyIkcmVmIjoiNDE3In0sIlBhZGRpbmciOnsiJHJlZiI6IjQxOCJ9LCJCYWNrZ3JvdW5kIjpudWxsLCJJc1Zpc2libGUiOnRydWUsIldpZHRoIjowLjAsIkhlaWdodCI6MC4wLCJCb3JkZXJTdHlsZSI6bnVsbCwiUGFyZW50U3R5bGUiOm51bGx9LCJCYWNrZ3JvdW5kU3R5bGUiOnsiJGlkIjoiNTQ1IiwiTWFyZ2luIjp7IiRyZWYiOiI0MjAifSwiUGFkZGluZyI6eyIkcmVmIjoiNDIxIn0sIkJhY2tncm91bmQiOnsiJGlkIjoiNTQ2IiwiQ29sb3IiOnsiJGlkIjoiNTQ3IiwiQSI6MzgsIlIiOjI2LCJHIjoxNzAsIkIiOjY2fX0sIklzVmlzaWJsZSI6dHJ1ZSwiV2lkdGgiOjAuMCwiSGVpZ2h0IjowLjAsIkJvcmRlclN0eWxlIjp7IiRpZCI6IjU0OCIsIkxpbmVDb2xvciI6eyIkaWQiOiI1NDkiLCIkdHlwZSI6Ik5MUkUuQ29tbW9uLkRvbS5Tb2xpZENvbG9yQnJ1c2gsIE5MUkUuQ29tbW9uIiwiQ29sb3IiOnsiJGlkIjoiNTUwIiwiQSI6MjU1LCJSIjoxNzgsIkciOjE0LCJCIjoxOH19LCJMaW5lV2VpZ2h0IjowLjAsIkxpbmVUeXBlIjowLCJQYXJlbnRTdHlsZSI6bnVsbH0sIlBhcmVudFN0eWxlIjpudWxsfSwiSXNBYm92ZVRpbWViYW5kIjp0cnVlLCJNYXJnaW4iOnsiJHJlZiI6IjQyNyJ9LCJQYWRkaW5nIjp7IiRyZWYiOiI0MjgifSwiSXNWaXNpYmxlIjp0cnVlLCJXaWR0aCI6MC4wLCJIZWlnaHQiOjAuMCwiQm9yZGVyU3R5bGUiOm51bGwsIlBhcmVudFN0eWxlIjpudWxsfSwiVGFza3MiOlt7IiRpZCI6IjU1MSIsIl9hdHRhY2hlZE1pbGVzdG9uZXMiOltdLCJUYXNrRGVmaW5pdGlvbiI6eyIkaWQiOiI1NTIiLCJHcm91cE5hbWUiOm51bGwsIlN0YXJ0RGF0ZSI6IjIwMjAtMTAtMTdUMDA6MDA6MDBaIiwiRW5kRGF0ZSI6IjIwMjAtMTAtMjVUMjM6NTk6MDBaIiwiUGVyY2VudGFnZUNvbXBsZXRlIjoxMDAuMCwiU3R5bGUiOnsiJGlkIjoiNTUzIiwiU2hhcGUiOjQsIlNoYXBlVGhpY2tuZXNzIjozLCJEdXJhdGlvbkZvcm1hdCI6MCwiSW5jbHVkZU5vbldvcmtpbmdEYXlzSW5EdXJhdGlvbiI6ZmFsc2UsIlBlcmNlbnRhZ2VDb21wbGV0ZVN0eWxlIjp7IiRpZCI6IjU1NCIsIkZvbnRTZXR0aW5ncyI6eyIkaWQiOiI1NTUiLCJGb250U2l6ZSI6MTAsIkZvbnROYW1lIjoiQ2FsaWJyaSIsIklzQm9sZCI6ZmFsc2UsIklzSXRhbGljIjpmYWxzZSwiSXNVbmRlcmxpbmVkIjpmYWxzZSwiUGFyZW50U3R5bGUiOm51bGx9LCJBdXRvU2l6ZSI6MCwiRm9yZWdyb3VuZCI6eyIkaWQiOiI1NTYiLCJDb2xvciI6eyIkaWQiOiI1NTciLCJBIjoyNTUsIlIiOjIzNywiRyI6MTI1LCJCIjo0OX19LCJNYXhXaWR0aCI6MjAwLjAsIk1heEhlaWdodCI6IkluZmluaXR5IiwiU21hcnRGb3JlZ3JvdW5kSXNBY3RpdmUiOmZhbHNlLCJIb3Jpem9udGFsQWxpZ25tZW50IjoxLCJWZXJ0aWNhbEFsaWdubWVudCI6MCwiU21hcnRGb3JlZ3JvdW5kIjpudWxsLCJCYWNrZ3JvdW5kRmlsbFR5cGUiOjAsIk1hcmdpbiI6eyIkcmVmIjoiNDM2In0sIlBhZGRpbmciOnsiJHJlZiI6IjQzNyJ9LCJCYWNrZ3JvdW5kIjp7IiRyZWYiOiIyMDEifSwiSXNWaXNpYmxlIjp0cnVlLCJXaWR0aCI6MC4wLCJIZWlnaHQiOjAuMCwiQm9yZGVyU3R5bGUiOnsiJGlkIjoiNTU4IiwiTGluZUNvbG9yIjpudWxsLCJMaW5lV2VpZ2h0IjowLjAsIkxpbmVUeXBlIjowLCJQYXJlbnRTdHlsZSI6bnVsbH0sIlBhcmVudFN0eWxlIjpudWxsfSwiRHVyYXRpb25TdHlsZSI6eyIkaWQiOiI1NTkiLCJGb250U2V0dGluZ3MiOnsiJGlkIjoiNTYwIiwiRm9udFNpemUiOjEwLCJGb250TmFtZSI6IkNhbGlicmkiLCJJc0JvbGQiOmZhbHNlLCJJc0l0YWxpYyI6ZmFsc2UsIklzVW5kZXJsaW5lZCI6ZmFsc2UsIlBhcmVudFN0eWxlIjpudWxsfSwiQXV0b1NpemUiOjAsIkZvcmVncm91bmQiOnsiJGlkIjoiNTYxIiwiQ29sb3IiOnsiJHJlZiI6IjIwNyJ9fSwiTWF4V2lkdGgiOjIwMC4wLCJNYXhIZWlnaHQiOiJJbmZpbml0eSIsIlNtYXJ0Rm9yZWdyb3VuZElzQWN0aXZlIjpmYWxzZSwiSG9yaXpvbnRhbEFsaWdubWVudCI6MCwiVmVydGljYWxBbGlnbm1lbnQiOjAsIlNtYXJ0Rm9yZWdyb3VuZCI6bnVsbCwiQmFja2dyb3VuZEZpbGxUeXBlIjowLCJNYXJnaW4iOnsiJHJlZiI6IjQ0MyJ9LCJQYWRkaW5nIjp7IiRyZWYiOiI0NDQifSwiQmFja2dyb3VuZCI6eyIkcmVmIjoiMjEwIn0sIklzVmlzaWJsZSI6dHJ1ZSwiV2lkdGgiOjAuMCwiSGVpZ2h0IjowLjAsIkJvcmRlclN0eWxlIjp7IiRpZCI6IjU2MiIsIkxpbmVDb2xvciI6bnVsbCwiTGluZVdlaWdodCI6MC4wLCJMaW5lVHlwZSI6MCwiUGFyZW50U3R5bGUiOm51bGx9LCJQYXJlbnRTdHlsZSI6bnVsbH0sIkhvcml6b250YWxDb25uZWN0b3JTdHlsZSI6eyIkaWQiOiI1NjMiLCJMaW5lQ29sb3IiOnsiJHJlZiI6IjIxMyJ9LCJMaW5lV2VpZ2h0IjoxLjAsIkxpbmVUeXBlIjowLCJQYXJlbnRTdHlsZSI6bnVsbH0sIlZlcnRpY2FsQ29ubmVjdG9yU3R5bGUiOnsiJGlkIjoiNTY0IiwiTGluZUNvbG9yIjp7IiRyZWYiOiIyMTY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1NjUiLCJNYXJnaW4iOnsiJHJlZiI6IjQ0OSJ9LCJQYWRkaW5nIjp7IiRyZWYiOiI0NTAifSwiQmFja2dyb3VuZCI6eyIkaWQiOiI1NjYiLCJDb2xvciI6eyIkaWQiOiI1NjciLCJBIjoyNTUsIlIiOjIzNCwiRyI6MjIsIkIiOjMwfX0sIklzVmlzaWJsZSI6dHJ1ZSwiV2lkdGgiOjAuMCwiSGVpZ2h0IjoxMi4yMDY2OTI2OTU2MTc2NzYsIkJvcmRlclN0eWxlIjp7IiRpZCI6IjU2OCIsIkxpbmVDb2xvciI6eyIkcmVmIjoiMjI0In0sIkxpbmVXZWlnaHQiOjAuMCwiTGluZVR5cGUiOjAsIlBhcmVudFN0eWxlIjpudWxsfSwiUGFyZW50U3R5bGUiOm51bGx9LCJUaXRsZVN0eWxlIjp7IiRpZCI6IjU2OSIsIkZvbnRTZXR0aW5ncyI6eyIkaWQiOiI1NzAiLCJGb250U2l6ZSI6MTEsIkZvbnROYW1lIjoiQ2FsaWJyaSIsIklzQm9sZCI6dHJ1ZSwiSXNJdGFsaWMiOmZhbHNlLCJJc1VuZGVybGluZWQiOmZhbHNlLCJQYXJlbnRTdHlsZSI6bnVsbH0sIkF1dG9TaXplIjowLCJGb3JlZ3JvdW5kIjp7IiRpZCI6IjU3MSIsIkNvbG9yIjp7IiRpZCI6IjU3MiIsIkEiOjI1NSwiUiI6MCwiRyI6MCwiQiI6MH19LCJNYXhXaWR0aCI6OTYwLjAsIk1heEhlaWdodCI6IkluZmluaXR5IiwiU21hcnRGb3JlZ3JvdW5kSXNBY3RpdmUiOmZhbHNlLCJIb3Jpem9udGFsQWxpZ25tZW50IjowLCJWZXJ0aWNhbEFsaWdubWVudCI6MCwiU21hcnRGb3JlZ3JvdW5kIjpudWxsLCJCYWNrZ3JvdW5kRmlsbFR5cGUiOjAsIk1hcmdpbiI6eyIkcmVmIjoiNDU4In0sIlBhZGRpbmciOnsiJHJlZiI6IjQ1OSJ9LCJCYWNrZ3JvdW5kIjp7IiRyZWYiOiIyMzIifSwiSXNWaXNpYmxlIjp0cnVlLCJXaWR0aCI6MC4wLCJIZWlnaHQiOjAuMCwiQm9yZGVyU3R5bGUiOnsiJGlkIjoiNTczIiwiTGluZUNvbG9yIjpudWxsLCJMaW5lV2VpZ2h0IjowLjAsIkxpbmVUeXBlIjowLCJQYXJlbnRTdHlsZSI6bnVsbH0sIlBhcmVudFN0eWxlIjpudWxsfSwiRGF0ZVN0eWxlIjp7IiRpZCI6IjU3NCIsIkZvbnRTZXR0aW5ncyI6eyIkaWQiOiI1NzUiLCJGb250U2l6ZSI6MTAsIkZvbnROYW1lIjoiQ2FsaWJyaSIsIklzQm9sZCI6ZmFsc2UsIklzSXRhbGljIjpmYWxzZSwiSXNVbmRlcmxpbmVkIjpmYWxzZSwiUGFyZW50U3R5bGUiOm51bGx9LCJBdXRvU2l6ZSI6MCwiRm9yZWdyb3VuZCI6eyIkaWQiOiI1NzYiLCJDb2xvciI6eyIkaWQiOiI1Nzc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yZWYiOiI0NjUifSwiUGFkZGluZyI6eyIkcmVmIjoiNDY2In0sIkJhY2tncm91bmQiOnsiJHJlZiI6IjI0MCJ9LCJJc1Zpc2libGUiOnRydWUsIldpZHRoIjowLjAsIkhlaWdodCI6MC4wLCJCb3JkZXJTdHlsZSI6eyIkaWQiOiI1NzgiLCJMaW5lQ29sb3IiOm51bGwsIkxpbmVXZWlnaHQiOjAuMCwiTGluZVR5cGUiOjAsIlBhcmVudFN0eWxlIjpudWxsfSwiUGFyZW50U3R5bGUiOm51bGx9LCJEYXRlRm9ybWF0Ijp7IiRyZWYiOiI0NjgifSwiSXNWaXNpYmxlIjp0cnVlLCJQYXJlbnRTdHlsZSI6bnVsbH0sIkluZGV4IjoxMSwiU21hcnREdXJhdGlvbkFjdGl2YXRlZCI6ZmFsc2UsIkRhdGVGb3JtYXQiOnsiJHJlZiI6IjQ2OCJ9LCJJZCI6IjQ1OGFjZmQ3LWI3YmYtNDY5Yi05ZWEzLWJkYzg1MmRkNTZhYiIsIkltcG9ydElkIjoiMSIsIlRpdGxlIjoiSFRNTC9DU1MvSlMvQm9vdHN0cmFwIiwiTm90ZSI6bnVsbCwiSHlwZXJsaW5rIjp7IiRpZCI6IjU3OSIsIkFkZHJlc3MiOiIiLCJTdWJBZGRyZXNzIjoiIn0sIklzQ2hhbmdlZCI6ZmFsc2UsIklzTmV3IjpmYWxzZX0sIkluZGV4IjowfSx7IiRpZCI6IjU4MCIsIl9hdHRhY2hlZE1pbGVzdG9uZXMiOltdLCJUYXNrRGVmaW5pdGlvbiI6eyIkaWQiOiI1ODEiLCJHcm91cE5hbWUiOm51bGwsIlN0YXJ0RGF0ZSI6IjIwMjAtMTAtMjZUMDA6MDA6MDBaIiwiRW5kRGF0ZSI6IjIwMjAtMTAtMjhUMjM6NTk6MDBaIiwiUGVyY2VudGFnZUNvbXBsZXRlIjoxMDAuMCwiU3R5bGUiOnsiJGlkIjoiNTgyIiwiU2hhcGUiOjQsIlNoYXBlVGhpY2tuZXNzIjowLCJEdXJhdGlvbkZvcm1hdCI6MCwiSW5jbHVkZU5vbldvcmtpbmdEYXlzSW5EdXJhdGlvbiI6ZmFsc2UsIlBlcmNlbnRhZ2VDb21wbGV0ZVN0eWxlIjp7IiRpZCI6IjU4MyIsIkZvbnRTZXR0aW5ncyI6eyIkaWQiOiI1ODQiLCJGb250U2l6ZSI6MTAsIkZvbnROYW1lIjoiQ2FsaWJyaSIsIklzQm9sZCI6ZmFsc2UsIklzSXRhbGljIjpmYWxzZSwiSXNVbmRlcmxpbmVkIjpmYWxzZSwiUGFyZW50U3R5bGUiOm51bGx9LCJBdXRvU2l6ZSI6MCwiRm9yZWdyb3VuZCI6eyIkaWQiOiI1ODUiLCJDb2xvciI6eyIkaWQiOiI1ODY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QzNiJ9LCJQYWRkaW5nIjp7IiRyZWYiOiI0MzcifSwiQmFja2dyb3VuZCI6eyIkcmVmIjoiMjAxIn0sIklzVmlzaWJsZSI6dHJ1ZSwiV2lkdGgiOjAuMCwiSGVpZ2h0IjowLjAsIkJvcmRlclN0eWxlIjp7IiRpZCI6IjU4NyIsIkxpbmVDb2xvciI6bnVsbCwiTGluZVdlaWdodCI6MC4wLCJMaW5lVHlwZSI6MCwiUGFyZW50U3R5bGUiOm51bGx9LCJQYXJlbnRTdHlsZSI6bnVsbH0sIkR1cmF0aW9uU3R5bGUiOnsiJGlkIjoiNTg4IiwiRm9udFNldHRpbmdzIjp7IiRpZCI6IjU4OSIsIkZvbnRTaXplIjoxMCwiRm9udE5hbWUiOiJDYWxpYnJpIiwiSXNCb2xkIjpmYWxzZSwiSXNJdGFsaWMiOmZhbHNlLCJJc1VuZGVybGluZWQiOmZhbHNlLCJQYXJlbnRTdHlsZSI6bnVsbH0sIkF1dG9TaXplIjowLCJGb3JlZ3JvdW5kIjp7IiRpZCI6IjU5MCIsIkNvbG9yIjp7IiRyZWYiOiIyMDcifX0sIk1heFdpZHRoIjoyMDAuMCwiTWF4SGVpZ2h0IjoiSW5maW5pdHkiLCJTbWFydEZvcmVncm91bmRJc0FjdGl2ZSI6ZmFsc2UsIkhvcml6b250YWxBbGlnbm1lbnQiOjAsIlZlcnRpY2FsQWxpZ25tZW50IjowLCJTbWFydEZvcmVncm91bmQiOm51bGwsIkJhY2tncm91bmRGaWxsVHlwZSI6MCwiTWFyZ2luIjp7IiRyZWYiOiI0NDMifSwiUGFkZGluZyI6eyIkcmVmIjoiNDQ0In0sIkJhY2tncm91bmQiOnsiJHJlZiI6IjIxMCJ9LCJJc1Zpc2libGUiOnRydWUsIldpZHRoIjowLjAsIkhlaWdodCI6MC4wLCJCb3JkZXJTdHlsZSI6eyIkaWQiOiI1OTEiLCJMaW5lQ29sb3IiOm51bGwsIkxpbmVXZWlnaHQiOjAuMCwiTGluZVR5cGUiOjAsIlBhcmVudFN0eWxlIjpudWxsfSwiUGFyZW50U3R5bGUiOm51bGx9LCJIb3Jpem9udGFsQ29ubmVjdG9yU3R5bGUiOnsiJGlkIjoiNTkyIiwiTGluZUNvbG9yIjp7IiRyZWYiOiIyMTMifSwiTGluZVdlaWdodCI6MS4wLCJMaW5lVHlwZSI6MCwiUGFyZW50U3R5bGUiOm51bGx9LCJWZXJ0aWNhbENvbm5lY3RvclN0eWxlIjp7IiRpZCI6IjU5MyIsIkxpbmVDb2xvciI6eyIkcmVmIjoiMjE2In0sIkxpbmVXZWlnaHQiOjAuMCwiTGluZVR5cGUiOjAsIlBhcmVudFN0eWxlIjpudWxsfSwiTWFyZ2luIjpudWxsLCJTdGFydERhdGVQb3NpdGlvbiI6MywiRW5kRGF0ZVBvc2l0aW9uIjozLCJEYXRlSXNWaXNpYmxlIjp0cnVlLCJUaXRsZVBvc2l0aW9uIjo0LCJEdXJhdGlvblBvc2l0aW9uIjo2LCJQZXJjZW50YWdlQ29tcGxldGVkUG9zaXRpb24iOjAsIlNwYWNpbmciOjUsIklzQmVsb3dUaW1lYmFuZCI6ZmFsc2UsIlBlcmNlbnRhZ2VDb21wbGV0ZVNoYXBlT3BhY2l0eSI6MzUsIlNoYXBlU3R5bGUiOnsiJGlkIjoiNTk0IiwiTWFyZ2luIjp7IiRyZWYiOiI0NDkifSwiUGFkZGluZyI6eyIkcmVmIjoiNDUwIn0sIkJhY2tncm91bmQiOnsiJGlkIjoiNTk1IiwiQ29sb3IiOnsiJGlkIjoiNTk2IiwiQSI6MjU1LCJSIjoyMzQsIkciOjIyLCJCIjozMH19LCJJc1Zpc2libGUiOnRydWUsIldpZHRoIjowLjAsIkhlaWdodCI6MTAuMCwiQm9yZGVyU3R5bGUiOnsiJGlkIjoiNTk3IiwiTGluZUNvbG9yIjp7IiRyZWYiOiIyMjQifSwiTGluZVdlaWdodCI6MC4wLCJMaW5lVHlwZSI6MCwiUGFyZW50U3R5bGUiOm51bGx9LCJQYXJlbnRTdHlsZSI6bnVsbH0sIlRpdGxlU3R5bGUiOnsiJGlkIjoiNTk4IiwiRm9udFNldHRpbmdzIjp7IiRpZCI6IjU5OSIsIkZvbnRTaXplIjoxMSwiRm9udE5hbWUiOiJDYWxpYnJpIiwiSXNCb2xkIjp0cnVlLCJJc0l0YWxpYyI6ZmFsc2UsIklzVW5kZXJsaW5lZCI6ZmFsc2UsIlBhcmVudFN0eWxlIjpudWxsfSwiQXV0b1NpemUiOjAsIkZvcmVncm91bmQiOnsiJGlkIjoiNjAwIiwiQ29sb3IiOnsiJGlkIjoiNjAxIiwiQSI6MjU1LCJSIjowLCJHIjowLCJCIjowfX0sIk1heFdpZHRoIjo3MjAuMCwiTWF4SGVpZ2h0IjoiSW5maW5pdHkiLCJTbWFydEZvcmVncm91bmRJc0FjdGl2ZSI6ZmFsc2UsIkhvcml6b250YWxBbGlnbm1lbnQiOjAsIlZlcnRpY2FsQWxpZ25tZW50IjowLCJTbWFydEZvcmVncm91bmQiOm51bGwsIkJhY2tncm91bmRGaWxsVHlwZSI6MCwiTWFyZ2luIjp7IiRyZWYiOiI0NTgifSwiUGFkZGluZyI6eyIkcmVmIjoiNDU5In0sIkJhY2tncm91bmQiOnsiJHJlZiI6IjIzMiJ9LCJJc1Zpc2libGUiOnRydWUsIldpZHRoIjowLjAsIkhlaWdodCI6MC4wLCJCb3JkZXJTdHlsZSI6eyIkaWQiOiI2MDIiLCJMaW5lQ29sb3IiOm51bGwsIkxpbmVXZWlnaHQiOjAuMCwiTGluZVR5cGUiOjAsIlBhcmVudFN0eWxlIjpudWxsfSwiUGFyZW50U3R5bGUiOm51bGx9LCJEYXRlU3R5bGUiOnsiJGlkIjoiNjAzIiwiRm9udFNldHRpbmdzIjp7IiRpZCI6IjYwNCIsIkZvbnRTaXplIjoxMCwiRm9udE5hbWUiOiJDYWxpYnJpIiwiSXNCb2xkIjpmYWxzZSwiSXNJdGFsaWMiOmZhbHNlLCJJc1VuZGVybGluZWQiOmZhbHNlLCJQYXJlbnRTdHlsZSI6bnVsbH0sIkF1dG9TaXplIjowLCJGb3JlZ3JvdW5kIjp7IiRpZCI6IjYwNSIsIkNvbG9yIjp7IiRpZCI6IjYwNi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Q2NSJ9LCJQYWRkaW5nIjp7IiRyZWYiOiI0NjYifSwiQmFja2dyb3VuZCI6eyIkcmVmIjoiMjQwIn0sIklzVmlzaWJsZSI6dHJ1ZSwiV2lkdGgiOjAuMCwiSGVpZ2h0IjowLjAsIkJvcmRlclN0eWxlIjp7IiRpZCI6IjYwNyIsIkxpbmVDb2xvciI6bnVsbCwiTGluZVdlaWdodCI6MC4wLCJMaW5lVHlwZSI6MCwiUGFyZW50U3R5bGUiOm51bGx9LCJQYXJlbnRTdHlsZSI6bnVsbH0sIkRhdGVGb3JtYXQiOnsiJHJlZiI6IjQ2OCJ9LCJJc1Zpc2libGUiOnRydWUsIlBhcmVudFN0eWxlIjpudWxsfSwiSW5kZXgiOjEyLCJTbWFydER1cmF0aW9uQWN0aXZhdGVkIjpmYWxzZSwiRGF0ZUZvcm1hdCI6eyIkcmVmIjoiNDY4In0sIklkIjoiMDU2YWI2ZjctYmU2Ny00NDE1LTg5NmItMTVlNGRmODNhZjQyIiwiSW1wb3J0SWQiOm51bGwsIlRpdGxlIjoiUG9saXNoaW5nIiwiTm90ZSI6bnVsbCwiSHlwZXJsaW5rIjp7IiRpZCI6IjYwOCIsIkFkZHJlc3MiOiIiLCJTdWJBZGRyZXNzIjoiIn0sIklzQ2hhbmdlZCI6ZmFsc2UsIklzTmV3IjpmYWxzZX0sIkluZGV4IjowfV0sIk1pbGVzdG9uZXMiOltdfV0sIk1zUHJvamVjdEl0ZW1zVHJlZSI6eyIkaWQiOiI2MDkiLCJSb290Ijp7IkltcG9ydElkIjpudWxsLCJJc0ltcG9ydGVkIjpmYWxzZSwiQ2hpbGRyZW4iOltdfX0sIk1ldGFkYXRhIjp7IiRpZCI6IjYxMCIsIkV4Y2VsU2hlZXROYW1lIjoiU2hlZXQxIiwiSXRlbXNUaXRsZXMiOiJbXCJ0aXRsZSBcIixcIlN0b2NrIE1hcmtldFwiLFwiQmFjay1UZXN0aW5nICYgSW5kaWNhdG9yc1wiLFwiUHl0aG9uXCIsXCJEamFuZ29cIixcIkZyb250LUVuZCBUZWNobm9sb2dpZXNcIixcIkNyZWF0aW5nIEluZGljYXRvcnNcIixcIkNyZWF0aW5nIEJhY2t0ZXN0aW5nIEFsZ29yaXRobVwiLFwiRGphbmdvXCIsXCJIVE1ML0NTUy9KUy9Cb290c3RyYXBcIl0iLCJDb2x1bW5zTWFwcGluZyI6IntcIiRpZFwiOlwiMVwiLFwiVGl0bGVDb2x1bW5OYW1lXCI6XCJDb2x1bW4xXCIsXCJUaXRsZUZyaWVuZGx5Q29sdW1uTmFtZVwiOlwidGl0bGUgXCIsXCJTdGFydERhdGVDb2x1bW5OYW1lXCI6XCJDb2x1bW4yXCIsXCJTdGFydERhdGVGcmllbmRseUNvbHVtbk5hbWVcIjpcInN0YXJ0IGRhdGUgXCIsXCJFbmREYXRlQ29sdW1uTmFtZVwiOlwiQ29sdW1uM1wiLFwiRW5kRGF0ZUZyaWVuZGx5Q29sdW1uTmFtZVwiOlwiZW5kIGRhdGUgXCIsXCJQZXJjZW50YWdlQ29sdW1uTmFtZVwiOlwiQ29sdW1uNFwiLFwiUGVyY2VudGFnZUZyaWVuZGx5Q29sdW1uTmFtZVwiOlwiJSBjb21wbGV0ZWRcIixcIk5vdGVDb2x1bW5OYW1lXCI6bnVsbCxcIk5vdGVGcmllbmRseUNvbHVtbk5hbWVcIjpudWxsLFwiSGVhZGVyUm93SW5kZXhcIjowfSIsIkhlYWRlclJvdyI6IltcInN3aW1sYW5lXCIsXCJ0aXRsZSBcIixcInN0YXJ0IGRhdGUgXCIsXCJlbmQgZGF0ZSBcIixcIiUgY29tcGxldGVkXCJdIiwiUmVjZW50Q29sb3JzQ29sbGVjdGlvbiI6IltdIn0sIlNldHRpbmdzIjp7IiRpZCI6IjYxMSIsIkltcGFPcHRpb25zIjp7IiRpZCI6IjYxMiIsIkxlZnRUb1JpZ2h0IjpmYWxzZSwiUGF5bG9hZE9wdGlvbnMiOjJ9LCJVc2VDb21wcmVzc2lvbiI6ZmFsc2UsIkNvbXByZXNpb25QZXJjZW50YWdlIjo1MC4wLCJJbmFjdGl2ZUludGVydmFsV2lkdGhUaHJlc2hvbGQiOjMwLjAsIkluYWN0aXZlSW50ZXJ2YWxXaWR0aCI6MS4wLCJTcGxpdFRhc2tzIjpmYWxzZSwiVXNlQ2x1c3RlciI6ZmFsc2UsIkVwc2lsb24iOjUuMCwiTWluUG9pbnRzVG9Gb3JtQUNsdXN0ZXIiOjIsIkdlbmVyYXRlSW52aXNpYmxlU2hhcGVzIjpmYWxzZSwiU21hcnRUaW1lbGluZVRhc2tQZXJjZW50YWdlRml0IjpmYWxzZX0sIklzTmV3IjpmYWxzZSwiSW1wb3J0VHlwZSI6NCwiRmlsZVBhdGgiOiJDOlxcVXNlcnNcXFRBTk1BWVxcT25lRHJpdmVcXERlc2t0b3BcXEJvb2sxLnhsc3giLCJUaW1lQ29uZmlndXJhdGlvbiI6eyIkaWQiOiI2MTMiLCJVc2VUaW1lIjpmYWxzZSwiV29ya0RheVN0YXJ0IjoiMDA6MDA6MDAiLCJXb3JrRGF5RW5kIjoiMjM6NTk6MDAifSwiTGFzdFVzZWRUZW1wbGF0ZUlkIjoiYmJlZjJhYzgtYWI5MS00OWE1LWIwM2QtNjkzNmE3NWY2NDZjIn0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ustom 48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C94C25"/>
      </a:accent1>
      <a:accent2>
        <a:srgbClr val="EA8640"/>
      </a:accent2>
      <a:accent3>
        <a:srgbClr val="99D9E7"/>
      </a:accent3>
      <a:accent4>
        <a:srgbClr val="FAB17B"/>
      </a:accent4>
      <a:accent5>
        <a:srgbClr val="21B8B3"/>
      </a:accent5>
      <a:accent6>
        <a:srgbClr val="F3786E"/>
      </a:accent6>
      <a:hlink>
        <a:srgbClr val="646567"/>
      </a:hlink>
      <a:folHlink>
        <a:srgbClr val="646567"/>
      </a:folHlink>
    </a:clrScheme>
    <a:fontScheme name="Custom 27">
      <a:majorFont>
        <a:latin typeface="Segoe UI"/>
        <a:ea typeface=""/>
        <a:cs typeface=""/>
      </a:majorFont>
      <a:minorFont>
        <a:latin typeface="Arial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167107_Project status report_RVA_v3.potx" id="{4F81F982-6C51-4092-B8D8-4B9E627EB026}" vid="{408BF7D7-5259-4FB8-AB61-68B3FB5EAB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B47EFB-BDBB-4CE5-A848-1507BE3B798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DC31EBE-A492-4CE5-9650-1E2C8FDDD7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AD0D4C-03C4-489C-932A-66E2D74FA6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</Template>
  <TotalTime>679</TotalTime>
  <Words>898</Words>
  <Application>Microsoft Office PowerPoint</Application>
  <PresentationFormat>On-screen Show (4:3)</PresentationFormat>
  <Paragraphs>151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Segoe UI</vt:lpstr>
      <vt:lpstr>Times New Roman</vt:lpstr>
      <vt:lpstr>Wingdings 2</vt:lpstr>
      <vt:lpstr>Verve</vt:lpstr>
      <vt:lpstr>STOCK MATE</vt:lpstr>
      <vt:lpstr>Problem statement</vt:lpstr>
      <vt:lpstr>General Hypothesis</vt:lpstr>
      <vt:lpstr>Limitations</vt:lpstr>
      <vt:lpstr>Proposed Hypothesis</vt:lpstr>
      <vt:lpstr>Scope of the System</vt:lpstr>
      <vt:lpstr>Consolidated List of Requirements</vt:lpstr>
      <vt:lpstr>Software Requirements</vt:lpstr>
      <vt:lpstr>Python Libraries </vt:lpstr>
      <vt:lpstr>Software Requirements</vt:lpstr>
      <vt:lpstr>Software Requirements</vt:lpstr>
      <vt:lpstr>Software Requirements</vt:lpstr>
      <vt:lpstr>Software Requirements</vt:lpstr>
      <vt:lpstr>PowerPoint Presentation</vt:lpstr>
      <vt:lpstr>Prototypes For Front-End</vt:lpstr>
      <vt:lpstr>Prototypes For Front-End</vt:lpstr>
      <vt:lpstr>Prototypes For Front-End</vt:lpstr>
      <vt:lpstr>Prototypes For Front-End</vt:lpstr>
      <vt:lpstr>Prototypes For Front-End</vt:lpstr>
      <vt:lpstr>Implementation Details</vt:lpstr>
      <vt:lpstr>Snap Shots.</vt:lpstr>
      <vt:lpstr>Snap Shots.</vt:lpstr>
      <vt:lpstr>Snap Shots.</vt:lpstr>
      <vt:lpstr>Snap Shots.</vt:lpstr>
      <vt:lpstr>Snap Shots.</vt:lpstr>
      <vt:lpstr>Demonstration</vt:lpstr>
      <vt:lpstr>Limitations</vt:lpstr>
      <vt:lpstr>Future Scope</vt:lpstr>
      <vt:lpstr>Conclusion</vt:lpstr>
      <vt:lpstr>Project Outcomes </vt:lpstr>
      <vt:lpstr>References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Back-Testing For Stock Market Stratagies </dc:title>
  <dc:creator>tanmay damle</dc:creator>
  <cp:lastModifiedBy>tanmay damle</cp:lastModifiedBy>
  <cp:revision>207</cp:revision>
  <dcterms:created xsi:type="dcterms:W3CDTF">2020-09-10T15:23:07Z</dcterms:created>
  <dcterms:modified xsi:type="dcterms:W3CDTF">2020-10-30T04:32:04Z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